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4780" r:id="rId4"/>
  </p:sldMasterIdLst>
  <p:notesMasterIdLst>
    <p:notesMasterId r:id="rId76"/>
  </p:notesMasterIdLst>
  <p:handoutMasterIdLst>
    <p:handoutMasterId r:id="rId77"/>
  </p:handoutMasterIdLst>
  <p:sldIdLst>
    <p:sldId id="1625" r:id="rId5"/>
    <p:sldId id="1762" r:id="rId6"/>
    <p:sldId id="1746" r:id="rId7"/>
    <p:sldId id="1784" r:id="rId8"/>
    <p:sldId id="1748" r:id="rId9"/>
    <p:sldId id="1754" r:id="rId10"/>
    <p:sldId id="1788" r:id="rId11"/>
    <p:sldId id="1785" r:id="rId12"/>
    <p:sldId id="1789" r:id="rId13"/>
    <p:sldId id="1790" r:id="rId14"/>
    <p:sldId id="1791" r:id="rId15"/>
    <p:sldId id="1833" r:id="rId16"/>
    <p:sldId id="1792" r:id="rId17"/>
    <p:sldId id="1793" r:id="rId18"/>
    <p:sldId id="1795" r:id="rId19"/>
    <p:sldId id="1796" r:id="rId20"/>
    <p:sldId id="1797" r:id="rId21"/>
    <p:sldId id="1798" r:id="rId22"/>
    <p:sldId id="1799" r:id="rId23"/>
    <p:sldId id="1800" r:id="rId24"/>
    <p:sldId id="1801" r:id="rId25"/>
    <p:sldId id="1802" r:id="rId26"/>
    <p:sldId id="1803" r:id="rId27"/>
    <p:sldId id="1804" r:id="rId28"/>
    <p:sldId id="1805" r:id="rId29"/>
    <p:sldId id="1780" r:id="rId30"/>
    <p:sldId id="1838" r:id="rId31"/>
    <p:sldId id="1834" r:id="rId32"/>
    <p:sldId id="1806" r:id="rId33"/>
    <p:sldId id="1807" r:id="rId34"/>
    <p:sldId id="1808" r:id="rId35"/>
    <p:sldId id="1809" r:id="rId36"/>
    <p:sldId id="1810" r:id="rId37"/>
    <p:sldId id="1811" r:id="rId38"/>
    <p:sldId id="1812" r:id="rId39"/>
    <p:sldId id="1813" r:id="rId40"/>
    <p:sldId id="1814" r:id="rId41"/>
    <p:sldId id="1835" r:id="rId42"/>
    <p:sldId id="1815" r:id="rId43"/>
    <p:sldId id="1816" r:id="rId44"/>
    <p:sldId id="1817" r:id="rId45"/>
    <p:sldId id="1818" r:id="rId46"/>
    <p:sldId id="1819" r:id="rId47"/>
    <p:sldId id="1820" r:id="rId48"/>
    <p:sldId id="1821" r:id="rId49"/>
    <p:sldId id="1822" r:id="rId50"/>
    <p:sldId id="1823" r:id="rId51"/>
    <p:sldId id="1824" r:id="rId52"/>
    <p:sldId id="1825" r:id="rId53"/>
    <p:sldId id="1826" r:id="rId54"/>
    <p:sldId id="1839" r:id="rId55"/>
    <p:sldId id="1840" r:id="rId56"/>
    <p:sldId id="1836" r:id="rId57"/>
    <p:sldId id="1827" r:id="rId58"/>
    <p:sldId id="1828" r:id="rId59"/>
    <p:sldId id="1829" r:id="rId60"/>
    <p:sldId id="1830" r:id="rId61"/>
    <p:sldId id="1831" r:id="rId62"/>
    <p:sldId id="1844" r:id="rId63"/>
    <p:sldId id="1837" r:id="rId64"/>
    <p:sldId id="1782" r:id="rId65"/>
    <p:sldId id="1772" r:id="rId66"/>
    <p:sldId id="1773" r:id="rId67"/>
    <p:sldId id="1774" r:id="rId68"/>
    <p:sldId id="1783" r:id="rId69"/>
    <p:sldId id="1775" r:id="rId70"/>
    <p:sldId id="1841" r:id="rId71"/>
    <p:sldId id="1842" r:id="rId72"/>
    <p:sldId id="1769" r:id="rId73"/>
    <p:sldId id="1843" r:id="rId74"/>
    <p:sldId id="1599" r:id="rId75"/>
  </p:sldIdLst>
  <p:sldSz cx="12436475" cy="6994525"/>
  <p:notesSz cx="6858000" cy="9144000"/>
  <p:defaultTex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ku Uchikawa" initials="SU" lastIdx="11" clrIdx="0"/>
  <p:cmAuthor id="7" name="Tarina Matthys" initials="TM" lastIdx="31" clrIdx="7">
    <p:extLst>
      <p:ext uri="{19B8F6BF-5375-455C-9EA6-DF929625EA0E}">
        <p15:presenceInfo xmlns:p15="http://schemas.microsoft.com/office/powerpoint/2012/main" userId="S::v-tamat@microsoft.com::0b128bab-cf24-409a-8e01-2a9073d236d2" providerId="AD"/>
      </p:ext>
    </p:extLst>
  </p:cmAuthor>
  <p:cmAuthor id="1" name="Mary Feil-Jacobs" initials="MFJ" lastIdx="43" clrIdx="1"/>
  <p:cmAuthor id="8" name="Karin Carlson" initials="KC" lastIdx="1" clrIdx="8">
    <p:extLst>
      <p:ext uri="{19B8F6BF-5375-455C-9EA6-DF929625EA0E}">
        <p15:presenceInfo xmlns:p15="http://schemas.microsoft.com/office/powerpoint/2012/main" userId="Karin Carlson" providerId="None"/>
      </p:ext>
    </p:extLst>
  </p:cmAuthor>
  <p:cmAuthor id="2" name="Monica Lueder" initials="ML" lastIdx="22" clrIdx="2"/>
  <p:cmAuthor id="3" name="Mary Feil-Jacobs" initials="MF" lastIdx="22" clrIdx="3"/>
  <p:cmAuthor id="4" name="Angela Powell" initials="AP" lastIdx="9" clrIdx="4"/>
  <p:cmAuthor id="5" name="Lakshmy Nair" initials="LN" lastIdx="6" clrIdx="5">
    <p:extLst>
      <p:ext uri="{19B8F6BF-5375-455C-9EA6-DF929625EA0E}">
        <p15:presenceInfo xmlns:p15="http://schemas.microsoft.com/office/powerpoint/2012/main" userId="Lakshmy Nair" providerId="None"/>
      </p:ext>
    </p:extLst>
  </p:cmAuthor>
  <p:cmAuthor id="6" name="Cecily Novak" initials="CN" lastIdx="1" clrIdx="6">
    <p:extLst>
      <p:ext uri="{19B8F6BF-5375-455C-9EA6-DF929625EA0E}">
        <p15:presenceInfo xmlns:p15="http://schemas.microsoft.com/office/powerpoint/2012/main" userId="af36aa45e0dfee7a"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6699"/>
    <a:srgbClr val="330099"/>
    <a:srgbClr val="0078D4"/>
    <a:srgbClr val="0777D3"/>
    <a:srgbClr val="FFF100"/>
    <a:srgbClr val="59B4D9"/>
    <a:srgbClr val="EBEBEB"/>
    <a:srgbClr val="FFFFFF"/>
    <a:srgbClr val="75757A"/>
    <a:srgbClr val="3C3C41"/>
  </p:clrMru>
  <p:extLst>
    <p:ext uri="{E76CE94A-603C-4142-B9EB-6D1370010A27}">
      <p14:discardImageEditData xmlns:p14="http://schemas.microsoft.com/office/powerpoint/2010/main" val="1"/>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E9639D4-E3E2-4D34-9284-5A2195B3D0D7}">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87149" autoAdjust="0"/>
  </p:normalViewPr>
  <p:slideViewPr>
    <p:cSldViewPr snapToGrid="0">
      <p:cViewPr varScale="1">
        <p:scale>
          <a:sx n="75" d="100"/>
          <a:sy n="75" d="100"/>
        </p:scale>
        <p:origin x="144" y="53"/>
      </p:cViewPr>
      <p:guideLst/>
    </p:cSldViewPr>
  </p:slideViewPr>
  <p:outlineViewPr>
    <p:cViewPr>
      <p:scale>
        <a:sx n="33" d="100"/>
        <a:sy n="33" d="100"/>
      </p:scale>
      <p:origin x="0" y="-10872"/>
    </p:cViewPr>
  </p:outlineViewPr>
  <p:notesTextViewPr>
    <p:cViewPr>
      <p:scale>
        <a:sx n="3" d="2"/>
        <a:sy n="3" d="2"/>
      </p:scale>
      <p:origin x="0" y="0"/>
    </p:cViewPr>
  </p:notesTextViewPr>
  <p:sorterViewPr>
    <p:cViewPr>
      <p:scale>
        <a:sx n="75" d="100"/>
        <a:sy n="75" d="100"/>
      </p:scale>
      <p:origin x="0" y="0"/>
    </p:cViewPr>
  </p:sorterViewPr>
  <p:notesViewPr>
    <p:cSldViewPr snapToGrid="0" showGuides="1">
      <p:cViewPr varScale="1">
        <p:scale>
          <a:sx n="67" d="100"/>
          <a:sy n="67" d="100"/>
        </p:scale>
        <p:origin x="3043" y="6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presProps" Target="presProps.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tableStyles" Target="tableStyle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handoutMaster" Target="handoutMasters/handoutMaster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commentAuthors" Target="commentAuthors.xml"/><Relationship Id="rId8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notesMaster" Target="notesMasters/notesMaster1.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Header Placeholder 5"/>
          <p:cNvSpPr>
            <a:spLocks noGrp="1"/>
          </p:cNvSpPr>
          <p:nvPr>
            <p:ph type="hdr" sz="quarter"/>
          </p:nvPr>
        </p:nvSpPr>
        <p:spPr>
          <a:xfrm>
            <a:off x="0" y="-11574"/>
            <a:ext cx="2971800" cy="457200"/>
          </a:xfrm>
          <a:prstGeom prst="rect">
            <a:avLst/>
          </a:prstGeom>
        </p:spPr>
        <p:txBody>
          <a:bodyPr vert="horz" lIns="91440" tIns="45720" rIns="91440" bIns="45720" rtlCol="0"/>
          <a:lstStyle>
            <a:lvl1pPr algn="l">
              <a:defRPr sz="1200"/>
            </a:lvl1pPr>
          </a:lstStyle>
          <a:p>
            <a:r>
              <a:rPr lang="en-US" dirty="0">
                <a:latin typeface="Segoe UI" pitchFamily="34" charset="0"/>
              </a:rPr>
              <a:t>WS-011T: Windows Server 2019 Administration</a:t>
            </a:r>
          </a:p>
        </p:txBody>
      </p:sp>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r>
              <a:rPr lang="en-US" dirty="0">
                <a:latin typeface="Segoe UI" pitchFamily="34" charset="0"/>
              </a:rPr>
              <a:t>5: Hyper-V virtualization and containers in Windows Server</a:t>
            </a:r>
          </a:p>
        </p:txBody>
      </p:sp>
      <p:sp>
        <p:nvSpPr>
          <p:cNvPr id="8" name="Footer Placeholder 7"/>
          <p:cNvSpPr>
            <a:spLocks noGrp="1"/>
          </p:cNvSpPr>
          <p:nvPr>
            <p:ph type="ftr" sz="quarter" idx="2"/>
          </p:nvPr>
        </p:nvSpPr>
        <p:spPr>
          <a:xfrm>
            <a:off x="0" y="8685213"/>
            <a:ext cx="5795010" cy="332434"/>
          </a:xfrm>
          <a:prstGeom prst="rect">
            <a:avLst/>
          </a:prstGeom>
        </p:spPr>
        <p:txBody>
          <a:bodyPr vert="horz" lIns="91440" tIns="45720" rIns="91440" bIns="45720" rtlCol="0" anchor="b"/>
          <a:lstStyle>
            <a:lvl1pPr algn="l">
              <a:defRPr sz="1200"/>
            </a:lvl1pPr>
          </a:lstStyle>
          <a:p>
            <a:pPr marL="398463" defTabSz="914099" eaLnBrk="0" hangingPunct="0"/>
            <a:r>
              <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rPr>
              <a:t>© Microsoft Corporation</a:t>
            </a: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dirty="0">
              <a:latin typeface="Segoe UI" pitchFamily="34" charset="0"/>
            </a:endParaRPr>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Slide Number Placeholder 12"/>
          <p:cNvSpPr>
            <a:spLocks noGrp="1"/>
          </p:cNvSpPr>
          <p:nvPr>
            <p:ph type="sldNum" sz="quarter" idx="5"/>
          </p:nvPr>
        </p:nvSpPr>
        <p:spPr>
          <a:xfrm>
            <a:off x="5909309" y="8846819"/>
            <a:ext cx="947103" cy="295593"/>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dirty="0"/>
          </a:p>
        </p:txBody>
      </p:sp>
      <p:sp>
        <p:nvSpPr>
          <p:cNvPr id="12" name="Notes Placeholder 11"/>
          <p:cNvSpPr>
            <a:spLocks noGrp="1"/>
          </p:cNvSpPr>
          <p:nvPr>
            <p:ph type="body" sz="quarter" idx="3"/>
          </p:nvPr>
        </p:nvSpPr>
        <p:spPr>
          <a:xfrm>
            <a:off x="190500" y="1943100"/>
            <a:ext cx="6477000" cy="6804071"/>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Slide Image Placeholder 1">
            <a:extLst>
              <a:ext uri="{FF2B5EF4-FFF2-40B4-BE49-F238E27FC236}">
                <a16:creationId xmlns:a16="http://schemas.microsoft.com/office/drawing/2014/main" id="{5551E636-9FD4-47A6-8CA4-4979951D8312}"/>
              </a:ext>
            </a:extLst>
          </p:cNvPr>
          <p:cNvSpPr>
            <a:spLocks noGrp="1" noRot="1" noChangeAspect="1"/>
          </p:cNvSpPr>
          <p:nvPr>
            <p:ph type="sldImg" idx="2"/>
          </p:nvPr>
        </p:nvSpPr>
        <p:spPr>
          <a:xfrm>
            <a:off x="3810000" y="64908"/>
            <a:ext cx="2971800" cy="1671638"/>
          </a:xfrm>
          <a:prstGeom prst="rect">
            <a:avLst/>
          </a:prstGeom>
          <a:noFill/>
          <a:ln w="12700">
            <a:solidFill>
              <a:prstClr val="black"/>
            </a:solidFill>
          </a:ln>
        </p:spPr>
        <p:txBody>
          <a:bodyPr vert="horz" lIns="91440" tIns="45720" rIns="91440" bIns="45720" rtlCol="0" anchor="ctr"/>
          <a:lstStyle/>
          <a:p>
            <a:endParaRPr lang="en-US" dirty="0"/>
          </a:p>
        </p:txBody>
      </p:sp>
      <p:sp>
        <p:nvSpPr>
          <p:cNvPr id="11" name="Date Placeholder 10"/>
          <p:cNvSpPr>
            <a:spLocks noGrp="1"/>
          </p:cNvSpPr>
          <p:nvPr>
            <p:ph type="dt" idx="1"/>
          </p:nvPr>
        </p:nvSpPr>
        <p:spPr>
          <a:xfrm>
            <a:off x="63500" y="492511"/>
            <a:ext cx="3596639" cy="249284"/>
          </a:xfrm>
          <a:prstGeom prst="rect">
            <a:avLst/>
          </a:prstGeom>
        </p:spPr>
        <p:txBody>
          <a:bodyPr vert="horz" lIns="91440" tIns="45720" rIns="91440" bIns="45720" rtlCol="0"/>
          <a:lstStyle>
            <a:lvl1pPr algn="l">
              <a:defRPr sz="1200">
                <a:latin typeface="Segoe UI Semibold" panose="020B0702040204020203" pitchFamily="34" charset="0"/>
                <a:cs typeface="Segoe UI Semibold" panose="020B0702040204020203" pitchFamily="34" charset="0"/>
              </a:defRPr>
            </a:lvl1pPr>
          </a:lstStyle>
          <a:p>
            <a:r>
              <a:rPr lang="en-US" dirty="0"/>
              <a:t>WS-011T: Windows Server 2019 Administration</a:t>
            </a:r>
          </a:p>
        </p:txBody>
      </p:sp>
      <p:sp>
        <p:nvSpPr>
          <p:cNvPr id="8" name="Header Placeholder 7"/>
          <p:cNvSpPr>
            <a:spLocks noGrp="1"/>
          </p:cNvSpPr>
          <p:nvPr>
            <p:ph type="hdr" sz="quarter"/>
          </p:nvPr>
        </p:nvSpPr>
        <p:spPr>
          <a:xfrm>
            <a:off x="76199" y="81348"/>
            <a:ext cx="3596640" cy="249284"/>
          </a:xfrm>
          <a:prstGeom prst="rect">
            <a:avLst/>
          </a:prstGeom>
        </p:spPr>
        <p:txBody>
          <a:bodyPr vert="horz" lIns="91440" tIns="45720" rIns="91440" bIns="45720" rtlCol="0"/>
          <a:lstStyle>
            <a:lvl1pPr algn="l">
              <a:defRPr sz="1200" b="1">
                <a:solidFill>
                  <a:srgbClr val="336699"/>
                </a:solidFill>
                <a:latin typeface="Segoe UI Semibold" panose="020B0702040204020203" pitchFamily="34" charset="0"/>
                <a:cs typeface="Segoe UI Semibold" panose="020B0702040204020203" pitchFamily="34" charset="0"/>
              </a:defRPr>
            </a:lvl1pPr>
          </a:lstStyle>
          <a:p>
            <a:r>
              <a:rPr lang="en-US" dirty="0"/>
              <a:t>5: Hyper-V virtualization and containers in Windows Server</a:t>
            </a:r>
          </a:p>
          <a:p>
            <a:endParaRPr lang="en-US" dirty="0"/>
          </a:p>
        </p:txBody>
      </p:sp>
      <p:sp>
        <p:nvSpPr>
          <p:cNvPr id="14" name="Footer Placeholder 4">
            <a:extLst>
              <a:ext uri="{FF2B5EF4-FFF2-40B4-BE49-F238E27FC236}">
                <a16:creationId xmlns:a16="http://schemas.microsoft.com/office/drawing/2014/main" id="{23C91451-486A-4309-90D9-256CF4930F1C}"/>
              </a:ext>
            </a:extLst>
          </p:cNvPr>
          <p:cNvSpPr>
            <a:spLocks noGrp="1"/>
          </p:cNvSpPr>
          <p:nvPr>
            <p:ph type="ftr" sz="quarter" idx="4"/>
          </p:nvPr>
        </p:nvSpPr>
        <p:spPr>
          <a:xfrm>
            <a:off x="109220" y="8846820"/>
            <a:ext cx="5811520" cy="195944"/>
          </a:xfrm>
          <a:prstGeom prst="rect">
            <a:avLst/>
          </a:prstGeom>
        </p:spPr>
        <p:txBody>
          <a:bodyPr/>
          <a:lstStyle>
            <a:lvl1pPr>
              <a:defRPr sz="1000"/>
            </a:lvl1pPr>
          </a:lstStyle>
          <a:p>
            <a:pPr defTabSz="914099" eaLnBrk="0" hangingPunct="0"/>
            <a:r>
              <a:rPr lang="en-US" dirty="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a:t>
            </a:r>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p:notesStyle>
    <a:lvl1pPr marL="0" algn="l" defTabSz="932742" rtl="0" eaLnBrk="1" latinLnBrk="0" hangingPunct="1">
      <a:lnSpc>
        <a:spcPct val="90000"/>
      </a:lnSpc>
      <a:spcAft>
        <a:spcPts val="600"/>
      </a:spcAft>
      <a:defRPr sz="1000" kern="1200" baseline="0">
        <a:solidFill>
          <a:schemeClr val="tx1"/>
        </a:solidFill>
        <a:latin typeface="Segoe UI" panose="020B0502040204020203" pitchFamily="34" charset="0"/>
        <a:ea typeface="+mn-ea"/>
        <a:cs typeface="+mn-cs"/>
      </a:defRPr>
    </a:lvl1pPr>
    <a:lvl2pPr marL="217262" indent="-107956" algn="l" defTabSz="932742" rtl="0" eaLnBrk="1" latinLnBrk="0" hangingPunct="1">
      <a:lnSpc>
        <a:spcPct val="90000"/>
      </a:lnSpc>
      <a:spcAft>
        <a:spcPts val="600"/>
      </a:spcAft>
      <a:buFont typeface="Arial" pitchFamily="34" charset="0"/>
      <a:buChar char="•"/>
      <a:defRPr sz="1000" kern="1200" baseline="0">
        <a:solidFill>
          <a:schemeClr val="tx1"/>
        </a:solidFill>
        <a:latin typeface="Segoe UI" panose="020B0502040204020203" pitchFamily="34" charset="0"/>
        <a:ea typeface="+mn-ea"/>
        <a:cs typeface="+mn-cs"/>
      </a:defRPr>
    </a:lvl2pPr>
    <a:lvl3pPr marL="334664" indent="-117403" algn="l" defTabSz="932742" rtl="0" eaLnBrk="1" latinLnBrk="0" hangingPunct="1">
      <a:lnSpc>
        <a:spcPct val="90000"/>
      </a:lnSpc>
      <a:spcAft>
        <a:spcPts val="600"/>
      </a:spcAft>
      <a:buFont typeface="Arial" pitchFamily="34" charset="0"/>
      <a:buChar char="•"/>
      <a:defRPr sz="1000" kern="1200" baseline="0">
        <a:solidFill>
          <a:schemeClr val="tx1"/>
        </a:solidFill>
        <a:latin typeface="Segoe UI" panose="020B0502040204020203" pitchFamily="34" charset="0"/>
        <a:ea typeface="+mn-ea"/>
        <a:cs typeface="+mn-cs"/>
      </a:defRPr>
    </a:lvl3pPr>
    <a:lvl4pPr marL="492551" indent="-149789" algn="l" defTabSz="932742" rtl="0" eaLnBrk="1" latinLnBrk="0" hangingPunct="1">
      <a:lnSpc>
        <a:spcPct val="90000"/>
      </a:lnSpc>
      <a:spcAft>
        <a:spcPts val="600"/>
      </a:spcAft>
      <a:buFont typeface="Arial" pitchFamily="34" charset="0"/>
      <a:buChar char="•"/>
      <a:defRPr sz="1000" kern="1200" baseline="0">
        <a:solidFill>
          <a:schemeClr val="tx1"/>
        </a:solidFill>
        <a:latin typeface="Segoe UI" panose="020B0502040204020203" pitchFamily="34" charset="0"/>
        <a:ea typeface="+mn-ea"/>
        <a:cs typeface="+mn-cs"/>
      </a:defRPr>
    </a:lvl4pPr>
    <a:lvl5pPr marL="627496" indent="-117403" algn="l" defTabSz="932742" rtl="0" eaLnBrk="1" latinLnBrk="0" hangingPunct="1">
      <a:lnSpc>
        <a:spcPct val="90000"/>
      </a:lnSpc>
      <a:spcAft>
        <a:spcPts val="600"/>
      </a:spcAft>
      <a:buFont typeface="Arial" pitchFamily="34" charset="0"/>
      <a:buChar char="•"/>
      <a:defRPr sz="1000" kern="1200" baseline="0">
        <a:solidFill>
          <a:schemeClr val="tx1"/>
        </a:solidFill>
        <a:latin typeface="Segoe UI" panose="020B0502040204020203" pitchFamily="34" charset="0"/>
        <a:ea typeface="+mn-ea"/>
        <a:cs typeface="+mn-cs"/>
      </a:defRPr>
    </a:lvl5pPr>
    <a:lvl6pPr marL="2331856" algn="l" defTabSz="932742" rtl="0" eaLnBrk="1" latinLnBrk="0" hangingPunct="1">
      <a:defRPr sz="1200" kern="1200">
        <a:solidFill>
          <a:schemeClr val="tx1"/>
        </a:solidFill>
        <a:latin typeface="+mn-lt"/>
        <a:ea typeface="+mn-ea"/>
        <a:cs typeface="+mn-cs"/>
      </a:defRPr>
    </a:lvl6pPr>
    <a:lvl7pPr marL="2798226" algn="l" defTabSz="932742" rtl="0" eaLnBrk="1" latinLnBrk="0" hangingPunct="1">
      <a:defRPr sz="1200" kern="1200">
        <a:solidFill>
          <a:schemeClr val="tx1"/>
        </a:solidFill>
        <a:latin typeface="+mn-lt"/>
        <a:ea typeface="+mn-ea"/>
        <a:cs typeface="+mn-cs"/>
      </a:defRPr>
    </a:lvl7pPr>
    <a:lvl8pPr marL="3264597" algn="l" defTabSz="932742" rtl="0" eaLnBrk="1" latinLnBrk="0" hangingPunct="1">
      <a:defRPr sz="1200" kern="1200">
        <a:solidFill>
          <a:schemeClr val="tx1"/>
        </a:solidFill>
        <a:latin typeface="+mn-lt"/>
        <a:ea typeface="+mn-ea"/>
        <a:cs typeface="+mn-cs"/>
      </a:defRPr>
    </a:lvl8pPr>
    <a:lvl9pPr marL="3730969" algn="l" defTabSz="93274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ea-svr1.contoso.com/"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0" y="65088"/>
            <a:ext cx="2971800" cy="1671637"/>
          </a:xfrm>
        </p:spPr>
      </p:sp>
      <p:sp>
        <p:nvSpPr>
          <p:cNvPr id="3" name="Notes Placeholder 2"/>
          <p:cNvSpPr>
            <a:spLocks noGrp="1"/>
          </p:cNvSpPr>
          <p:nvPr>
            <p:ph type="body" idx="1"/>
          </p:nvPr>
        </p:nvSpPr>
        <p:spPr>
          <a:xfrm>
            <a:off x="685800" y="4343400"/>
            <a:ext cx="5486400" cy="4114800"/>
          </a:xfrm>
        </p:spPr>
        <p:txBody>
          <a:bodyPr/>
          <a:lstStyle/>
          <a:p>
            <a:pPr>
              <a:spcAft>
                <a:spcPts val="340"/>
              </a:spcAft>
              <a:defRPr/>
            </a:pPr>
            <a:endParaRPr lang="en-US" dirty="0">
              <a:solidFill>
                <a:srgbClr val="7030A0"/>
              </a:solidFill>
            </a:endParaRPr>
          </a:p>
        </p:txBody>
      </p:sp>
      <p:sp>
        <p:nvSpPr>
          <p:cNvPr id="4" name="Header Placeholder 3"/>
          <p:cNvSpPr>
            <a:spLocks noGrp="1"/>
          </p:cNvSpPr>
          <p:nvPr>
            <p:ph type="hdr" sz="quarter" idx="10"/>
          </p:nvPr>
        </p:nvSpPr>
        <p:spPr/>
        <p:txBody>
          <a:bodyPr/>
          <a:lstStyle/>
          <a:p>
            <a:r>
              <a:rPr lang="en-US" dirty="0"/>
              <a:t>WS-011T: Windows Server 2019 Administration</a:t>
            </a:r>
          </a:p>
        </p:txBody>
      </p:sp>
      <p:sp>
        <p:nvSpPr>
          <p:cNvPr id="7" name="Slide Number Placeholder 6"/>
          <p:cNvSpPr>
            <a:spLocks noGrp="1"/>
          </p:cNvSpPr>
          <p:nvPr>
            <p:ph type="sldNum" sz="quarter" idx="13"/>
          </p:nvPr>
        </p:nvSpPr>
        <p:spPr/>
        <p:txBody>
          <a:bodyPr/>
          <a:lstStyle/>
          <a:p>
            <a:fld id="{B4008EB6-D09E-4580-8CD6-DDB14511944F}" type="slidenum">
              <a:rPr lang="en-US" smtClean="0"/>
              <a:pPr/>
              <a:t>1</a:t>
            </a:fld>
            <a:endParaRPr lang="en-US" dirty="0"/>
          </a:p>
        </p:txBody>
      </p:sp>
      <p:sp>
        <p:nvSpPr>
          <p:cNvPr id="6" name="Date Placeholder 5">
            <a:extLst>
              <a:ext uri="{FF2B5EF4-FFF2-40B4-BE49-F238E27FC236}">
                <a16:creationId xmlns:a16="http://schemas.microsoft.com/office/drawing/2014/main" id="{ED979F3B-B4AF-4594-AD82-0928D79F4745}"/>
              </a:ext>
            </a:extLst>
          </p:cNvPr>
          <p:cNvSpPr>
            <a:spLocks noGrp="1"/>
          </p:cNvSpPr>
          <p:nvPr>
            <p:ph type="dt" idx="1"/>
          </p:nvPr>
        </p:nvSpPr>
        <p:spPr/>
        <p:txBody>
          <a:bodyPr/>
          <a:lstStyle/>
          <a:p>
            <a:r>
              <a:rPr lang="en-US" dirty="0"/>
              <a:t>5: Hyper-V virtualization and containers in Windows Server</a:t>
            </a:r>
          </a:p>
        </p:txBody>
      </p:sp>
      <p:sp>
        <p:nvSpPr>
          <p:cNvPr id="9" name="Footer Placeholder 4">
            <a:extLst>
              <a:ext uri="{FF2B5EF4-FFF2-40B4-BE49-F238E27FC236}">
                <a16:creationId xmlns:a16="http://schemas.microsoft.com/office/drawing/2014/main" id="{F6F8717E-E6C3-4484-8E92-CE5970D34749}"/>
              </a:ext>
            </a:extLst>
          </p:cNvPr>
          <p:cNvSpPr>
            <a:spLocks noGrp="1"/>
          </p:cNvSpPr>
          <p:nvPr>
            <p:ph type="ftr" sz="quarter" idx="4"/>
          </p:nvPr>
        </p:nvSpPr>
        <p:spPr>
          <a:xfrm>
            <a:off x="109220" y="8846820"/>
            <a:ext cx="5811520" cy="195944"/>
          </a:xfrm>
          <a:prstGeom prst="rect">
            <a:avLst/>
          </a:prstGeom>
        </p:spPr>
        <p:txBody>
          <a:bodyPr/>
          <a:lstStyle>
            <a:lvl1pPr>
              <a:defRPr sz="1000"/>
            </a:lvl1pPr>
          </a:lstStyle>
          <a:p>
            <a:pPr defTabSz="914099" eaLnBrk="0" hangingPunct="0"/>
            <a:r>
              <a:rPr lang="en-US" dirty="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a:t>
            </a:r>
          </a:p>
        </p:txBody>
      </p:sp>
    </p:spTree>
    <p:extLst>
      <p:ext uri="{BB962C8B-B14F-4D97-AF65-F5344CB8AC3E}">
        <p14:creationId xmlns:p14="http://schemas.microsoft.com/office/powerpoint/2010/main" val="13453385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0" y="65088"/>
            <a:ext cx="2971800" cy="1671637"/>
          </a:xfrm>
        </p:spPr>
      </p:sp>
      <p:sp>
        <p:nvSpPr>
          <p:cNvPr id="3" name="Notes Placeholder 2"/>
          <p:cNvSpPr>
            <a:spLocks noGrp="1"/>
          </p:cNvSpPr>
          <p:nvPr>
            <p:ph type="body" idx="1"/>
          </p:nvPr>
        </p:nvSpPr>
        <p:spPr/>
        <p:txBody>
          <a:bodyPr/>
          <a:lstStyle/>
          <a:p>
            <a:r>
              <a:rPr lang="en-US" dirty="0"/>
              <a:t>Describe the Hyper-V nested virtualization feature. You may also want to state that a second option for networking with nested virtual machines is to create a virtual NAT Network (using the </a:t>
            </a:r>
            <a:r>
              <a:rPr lang="en-US" b="1" dirty="0"/>
              <a:t>New-NetNat</a:t>
            </a:r>
            <a:r>
              <a:rPr lang="en-US" dirty="0"/>
              <a:t> command) on the physical host machine. </a:t>
            </a:r>
          </a:p>
          <a:p>
            <a:r>
              <a:rPr lang="en-US" dirty="0"/>
              <a:t>This option might be best where MAC address spoofing is not possible.</a:t>
            </a:r>
          </a:p>
          <a:p>
            <a:endParaRPr lang="en-US" dirty="0"/>
          </a:p>
          <a:p>
            <a:endParaRPr lang="en-US" dirty="0"/>
          </a:p>
          <a:p>
            <a:endParaRPr lang="en-US" dirty="0"/>
          </a:p>
        </p:txBody>
      </p:sp>
      <p:sp>
        <p:nvSpPr>
          <p:cNvPr id="4" name="Header Placeholder 3"/>
          <p:cNvSpPr>
            <a:spLocks noGrp="1"/>
          </p:cNvSpPr>
          <p:nvPr>
            <p:ph type="hdr" sz="quarter"/>
          </p:nvPr>
        </p:nvSpPr>
        <p:spPr/>
        <p:txBody>
          <a:bodyPr/>
          <a:lstStyle/>
          <a:p>
            <a:r>
              <a:rPr lang="en-US" dirty="0"/>
              <a:t>WS-011T: Windows Server 2019 Administration</a:t>
            </a:r>
          </a:p>
        </p:txBody>
      </p:sp>
      <p:sp>
        <p:nvSpPr>
          <p:cNvPr id="6" name="Slide Number Placeholder 5"/>
          <p:cNvSpPr>
            <a:spLocks noGrp="1"/>
          </p:cNvSpPr>
          <p:nvPr>
            <p:ph type="sldNum" sz="quarter" idx="5"/>
          </p:nvPr>
        </p:nvSpPr>
        <p:spPr/>
        <p:txBody>
          <a:bodyPr/>
          <a:lstStyle/>
          <a:p>
            <a:fld id="{B4008EB6-D09E-4580-8CD6-DDB14511944F}" type="slidenum">
              <a:rPr lang="en-US" smtClean="0"/>
              <a:pPr/>
              <a:t>10</a:t>
            </a:fld>
            <a:endParaRPr lang="en-US" dirty="0"/>
          </a:p>
        </p:txBody>
      </p:sp>
      <p:sp>
        <p:nvSpPr>
          <p:cNvPr id="7" name="Date Placeholder 6">
            <a:extLst>
              <a:ext uri="{FF2B5EF4-FFF2-40B4-BE49-F238E27FC236}">
                <a16:creationId xmlns:a16="http://schemas.microsoft.com/office/drawing/2014/main" id="{9D96BA82-D99A-4AE4-8562-10CD9138FD87}"/>
              </a:ext>
            </a:extLst>
          </p:cNvPr>
          <p:cNvSpPr>
            <a:spLocks noGrp="1"/>
          </p:cNvSpPr>
          <p:nvPr>
            <p:ph type="dt" idx="1"/>
          </p:nvPr>
        </p:nvSpPr>
        <p:spPr/>
        <p:txBody>
          <a:bodyPr/>
          <a:lstStyle/>
          <a:p>
            <a:r>
              <a:rPr lang="en-US" dirty="0"/>
              <a:t>5: Hyper-V virtualization and containers in Windows Server</a:t>
            </a:r>
          </a:p>
        </p:txBody>
      </p:sp>
      <p:sp>
        <p:nvSpPr>
          <p:cNvPr id="8" name="Footer Placeholder 4">
            <a:extLst>
              <a:ext uri="{FF2B5EF4-FFF2-40B4-BE49-F238E27FC236}">
                <a16:creationId xmlns:a16="http://schemas.microsoft.com/office/drawing/2014/main" id="{9B37C3C3-A098-434F-ACDB-EEC1F6D7DDB8}"/>
              </a:ext>
            </a:extLst>
          </p:cNvPr>
          <p:cNvSpPr>
            <a:spLocks noGrp="1"/>
          </p:cNvSpPr>
          <p:nvPr>
            <p:ph type="ftr" sz="quarter" idx="4"/>
          </p:nvPr>
        </p:nvSpPr>
        <p:spPr>
          <a:xfrm>
            <a:off x="109220" y="8846820"/>
            <a:ext cx="5811520" cy="195944"/>
          </a:xfrm>
          <a:prstGeom prst="rect">
            <a:avLst/>
          </a:prstGeom>
        </p:spPr>
        <p:txBody>
          <a:bodyPr/>
          <a:lstStyle>
            <a:lvl1pPr>
              <a:defRPr sz="1000"/>
            </a:lvl1pPr>
          </a:lstStyle>
          <a:p>
            <a:pPr defTabSz="914099" eaLnBrk="0" hangingPunct="0"/>
            <a:r>
              <a:rPr lang="en-US" dirty="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a:t>
            </a:r>
          </a:p>
        </p:txBody>
      </p:sp>
    </p:spTree>
    <p:extLst>
      <p:ext uri="{BB962C8B-B14F-4D97-AF65-F5344CB8AC3E}">
        <p14:creationId xmlns:p14="http://schemas.microsoft.com/office/powerpoint/2010/main" val="11326084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0" y="65088"/>
            <a:ext cx="2971800" cy="1671637"/>
          </a:xfrm>
        </p:spPr>
      </p:sp>
      <p:sp>
        <p:nvSpPr>
          <p:cNvPr id="3" name="Notes Placeholder 2"/>
          <p:cNvSpPr>
            <a:spLocks noGrp="1"/>
          </p:cNvSpPr>
          <p:nvPr>
            <p:ph type="body" idx="1"/>
          </p:nvPr>
        </p:nvSpPr>
        <p:spPr/>
        <p:txBody>
          <a:bodyPr/>
          <a:lstStyle/>
          <a:p>
            <a:r>
              <a:rPr lang="en-US" dirty="0"/>
              <a:t>Describe the concept of migrating Hyper-V VMs to Azure. Some students might be familiar with the previous method of using Microsoft Azure Site Recovery. Mention that the Azure Migrate tool uses the same architectural components but is designed as a migration tool as opposed to a disaster recovery tool.</a:t>
            </a:r>
          </a:p>
          <a:p>
            <a:endParaRPr lang="en-US" dirty="0"/>
          </a:p>
          <a:p>
            <a:endParaRPr lang="en-US" dirty="0"/>
          </a:p>
        </p:txBody>
      </p:sp>
      <p:sp>
        <p:nvSpPr>
          <p:cNvPr id="4" name="Header Placeholder 3"/>
          <p:cNvSpPr>
            <a:spLocks noGrp="1"/>
          </p:cNvSpPr>
          <p:nvPr>
            <p:ph type="hdr" sz="quarter"/>
          </p:nvPr>
        </p:nvSpPr>
        <p:spPr/>
        <p:txBody>
          <a:bodyPr/>
          <a:lstStyle/>
          <a:p>
            <a:r>
              <a:rPr lang="en-US" dirty="0"/>
              <a:t>WS-011T: Windows Server 2019 Administration</a:t>
            </a:r>
          </a:p>
        </p:txBody>
      </p:sp>
      <p:sp>
        <p:nvSpPr>
          <p:cNvPr id="6" name="Slide Number Placeholder 5"/>
          <p:cNvSpPr>
            <a:spLocks noGrp="1"/>
          </p:cNvSpPr>
          <p:nvPr>
            <p:ph type="sldNum" sz="quarter" idx="5"/>
          </p:nvPr>
        </p:nvSpPr>
        <p:spPr/>
        <p:txBody>
          <a:bodyPr/>
          <a:lstStyle/>
          <a:p>
            <a:fld id="{B4008EB6-D09E-4580-8CD6-DDB14511944F}" type="slidenum">
              <a:rPr lang="en-US" smtClean="0"/>
              <a:pPr/>
              <a:t>11</a:t>
            </a:fld>
            <a:endParaRPr lang="en-US" dirty="0"/>
          </a:p>
        </p:txBody>
      </p:sp>
      <p:sp>
        <p:nvSpPr>
          <p:cNvPr id="7" name="Date Placeholder 6">
            <a:extLst>
              <a:ext uri="{FF2B5EF4-FFF2-40B4-BE49-F238E27FC236}">
                <a16:creationId xmlns:a16="http://schemas.microsoft.com/office/drawing/2014/main" id="{2A23F04B-9EC3-480A-A943-C8137B4897F2}"/>
              </a:ext>
            </a:extLst>
          </p:cNvPr>
          <p:cNvSpPr>
            <a:spLocks noGrp="1"/>
          </p:cNvSpPr>
          <p:nvPr>
            <p:ph type="dt" idx="1"/>
          </p:nvPr>
        </p:nvSpPr>
        <p:spPr/>
        <p:txBody>
          <a:bodyPr/>
          <a:lstStyle/>
          <a:p>
            <a:r>
              <a:rPr lang="en-US" dirty="0"/>
              <a:t>5: Hyper-V virtualization and containers in Windows Server</a:t>
            </a:r>
          </a:p>
        </p:txBody>
      </p:sp>
      <p:sp>
        <p:nvSpPr>
          <p:cNvPr id="8" name="Footer Placeholder 4">
            <a:extLst>
              <a:ext uri="{FF2B5EF4-FFF2-40B4-BE49-F238E27FC236}">
                <a16:creationId xmlns:a16="http://schemas.microsoft.com/office/drawing/2014/main" id="{A610BEB1-0968-473C-9DFF-20077ACB2BFA}"/>
              </a:ext>
            </a:extLst>
          </p:cNvPr>
          <p:cNvSpPr>
            <a:spLocks noGrp="1"/>
          </p:cNvSpPr>
          <p:nvPr>
            <p:ph type="ftr" sz="quarter" idx="4"/>
          </p:nvPr>
        </p:nvSpPr>
        <p:spPr>
          <a:xfrm>
            <a:off x="109220" y="8846820"/>
            <a:ext cx="5811520" cy="195944"/>
          </a:xfrm>
          <a:prstGeom prst="rect">
            <a:avLst/>
          </a:prstGeom>
        </p:spPr>
        <p:txBody>
          <a:bodyPr/>
          <a:lstStyle>
            <a:lvl1pPr>
              <a:defRPr sz="1000"/>
            </a:lvl1pPr>
          </a:lstStyle>
          <a:p>
            <a:pPr defTabSz="914099" eaLnBrk="0" hangingPunct="0"/>
            <a:r>
              <a:rPr lang="en-US" dirty="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a:t>
            </a:r>
          </a:p>
        </p:txBody>
      </p:sp>
    </p:spTree>
    <p:extLst>
      <p:ext uri="{BB962C8B-B14F-4D97-AF65-F5344CB8AC3E}">
        <p14:creationId xmlns:p14="http://schemas.microsoft.com/office/powerpoint/2010/main" val="25755150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0" y="65088"/>
            <a:ext cx="2971800" cy="1671637"/>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US" dirty="0"/>
              <a:t>WS-011T: Windows Server 2019 Administration</a:t>
            </a:r>
          </a:p>
        </p:txBody>
      </p:sp>
      <p:sp>
        <p:nvSpPr>
          <p:cNvPr id="6" name="Slide Number Placeholder 5"/>
          <p:cNvSpPr>
            <a:spLocks noGrp="1"/>
          </p:cNvSpPr>
          <p:nvPr>
            <p:ph type="sldNum" sz="quarter" idx="5"/>
          </p:nvPr>
        </p:nvSpPr>
        <p:spPr/>
        <p:txBody>
          <a:bodyPr/>
          <a:lstStyle/>
          <a:p>
            <a:fld id="{B4008EB6-D09E-4580-8CD6-DDB14511944F}" type="slidenum">
              <a:rPr lang="en-US" smtClean="0"/>
              <a:pPr/>
              <a:t>12</a:t>
            </a:fld>
            <a:endParaRPr lang="en-US" dirty="0"/>
          </a:p>
        </p:txBody>
      </p:sp>
      <p:sp>
        <p:nvSpPr>
          <p:cNvPr id="7" name="Date Placeholder 6">
            <a:extLst>
              <a:ext uri="{FF2B5EF4-FFF2-40B4-BE49-F238E27FC236}">
                <a16:creationId xmlns:a16="http://schemas.microsoft.com/office/drawing/2014/main" id="{C7120021-7F4E-46D2-8A9B-B71361F613E4}"/>
              </a:ext>
            </a:extLst>
          </p:cNvPr>
          <p:cNvSpPr>
            <a:spLocks noGrp="1"/>
          </p:cNvSpPr>
          <p:nvPr>
            <p:ph type="dt" idx="1"/>
          </p:nvPr>
        </p:nvSpPr>
        <p:spPr/>
        <p:txBody>
          <a:bodyPr/>
          <a:lstStyle/>
          <a:p>
            <a:r>
              <a:rPr lang="en-US" dirty="0"/>
              <a:t>5: Hyper-V virtualization and containers in Windows Server</a:t>
            </a:r>
          </a:p>
        </p:txBody>
      </p:sp>
      <p:sp>
        <p:nvSpPr>
          <p:cNvPr id="8" name="Footer Placeholder 4">
            <a:extLst>
              <a:ext uri="{FF2B5EF4-FFF2-40B4-BE49-F238E27FC236}">
                <a16:creationId xmlns:a16="http://schemas.microsoft.com/office/drawing/2014/main" id="{B73BDF3B-AE04-42B9-9984-9895B1E716FF}"/>
              </a:ext>
            </a:extLst>
          </p:cNvPr>
          <p:cNvSpPr>
            <a:spLocks noGrp="1"/>
          </p:cNvSpPr>
          <p:nvPr>
            <p:ph type="ftr" sz="quarter" idx="4"/>
          </p:nvPr>
        </p:nvSpPr>
        <p:spPr>
          <a:xfrm>
            <a:off x="109220" y="8846820"/>
            <a:ext cx="5811520" cy="195944"/>
          </a:xfrm>
          <a:prstGeom prst="rect">
            <a:avLst/>
          </a:prstGeom>
        </p:spPr>
        <p:txBody>
          <a:bodyPr/>
          <a:lstStyle>
            <a:lvl1pPr>
              <a:defRPr sz="1000"/>
            </a:lvl1pPr>
          </a:lstStyle>
          <a:p>
            <a:pPr defTabSz="914099" eaLnBrk="0" hangingPunct="0"/>
            <a:r>
              <a:rPr lang="en-US" dirty="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a:t>
            </a:r>
          </a:p>
        </p:txBody>
      </p:sp>
    </p:spTree>
    <p:extLst>
      <p:ext uri="{BB962C8B-B14F-4D97-AF65-F5344CB8AC3E}">
        <p14:creationId xmlns:p14="http://schemas.microsoft.com/office/powerpoint/2010/main" val="24485290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0" y="65088"/>
            <a:ext cx="2971800" cy="1671637"/>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US" dirty="0"/>
              <a:t>WS-011T: Windows Server 2019 Administration</a:t>
            </a:r>
          </a:p>
        </p:txBody>
      </p:sp>
      <p:sp>
        <p:nvSpPr>
          <p:cNvPr id="6" name="Slide Number Placeholder 5"/>
          <p:cNvSpPr>
            <a:spLocks noGrp="1"/>
          </p:cNvSpPr>
          <p:nvPr>
            <p:ph type="sldNum" sz="quarter" idx="5"/>
          </p:nvPr>
        </p:nvSpPr>
        <p:spPr/>
        <p:txBody>
          <a:bodyPr/>
          <a:lstStyle/>
          <a:p>
            <a:fld id="{B4008EB6-D09E-4580-8CD6-DDB14511944F}" type="slidenum">
              <a:rPr lang="en-US" smtClean="0"/>
              <a:pPr/>
              <a:t>13</a:t>
            </a:fld>
            <a:endParaRPr lang="en-US" dirty="0"/>
          </a:p>
        </p:txBody>
      </p:sp>
      <p:sp>
        <p:nvSpPr>
          <p:cNvPr id="7" name="Date Placeholder 6">
            <a:extLst>
              <a:ext uri="{FF2B5EF4-FFF2-40B4-BE49-F238E27FC236}">
                <a16:creationId xmlns:a16="http://schemas.microsoft.com/office/drawing/2014/main" id="{9F657644-89A0-424C-9A46-AED7C953F11E}"/>
              </a:ext>
            </a:extLst>
          </p:cNvPr>
          <p:cNvSpPr>
            <a:spLocks noGrp="1"/>
          </p:cNvSpPr>
          <p:nvPr>
            <p:ph type="dt" idx="1"/>
          </p:nvPr>
        </p:nvSpPr>
        <p:spPr/>
        <p:txBody>
          <a:bodyPr/>
          <a:lstStyle/>
          <a:p>
            <a:r>
              <a:rPr lang="en-US" dirty="0"/>
              <a:t>5: Hyper-V virtualization and containers in Windows Server</a:t>
            </a:r>
          </a:p>
        </p:txBody>
      </p:sp>
      <p:sp>
        <p:nvSpPr>
          <p:cNvPr id="8" name="Footer Placeholder 4">
            <a:extLst>
              <a:ext uri="{FF2B5EF4-FFF2-40B4-BE49-F238E27FC236}">
                <a16:creationId xmlns:a16="http://schemas.microsoft.com/office/drawing/2014/main" id="{A9EAC4F6-765A-49CA-9A74-B006DB6D2F2B}"/>
              </a:ext>
            </a:extLst>
          </p:cNvPr>
          <p:cNvSpPr>
            <a:spLocks noGrp="1"/>
          </p:cNvSpPr>
          <p:nvPr>
            <p:ph type="ftr" sz="quarter" idx="4"/>
          </p:nvPr>
        </p:nvSpPr>
        <p:spPr>
          <a:xfrm>
            <a:off x="109220" y="8846820"/>
            <a:ext cx="5811520" cy="195944"/>
          </a:xfrm>
          <a:prstGeom prst="rect">
            <a:avLst/>
          </a:prstGeom>
        </p:spPr>
        <p:txBody>
          <a:bodyPr/>
          <a:lstStyle>
            <a:lvl1pPr>
              <a:defRPr sz="1000"/>
            </a:lvl1pPr>
          </a:lstStyle>
          <a:p>
            <a:pPr defTabSz="914099" eaLnBrk="0" hangingPunct="0"/>
            <a:r>
              <a:rPr lang="en-US" dirty="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a:t>
            </a:r>
          </a:p>
        </p:txBody>
      </p:sp>
    </p:spTree>
    <p:extLst>
      <p:ext uri="{BB962C8B-B14F-4D97-AF65-F5344CB8AC3E}">
        <p14:creationId xmlns:p14="http://schemas.microsoft.com/office/powerpoint/2010/main" val="37619515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0" y="65088"/>
            <a:ext cx="2971800" cy="1671637"/>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US" dirty="0"/>
              <a:t>WS-011T: Windows Server 2019 Administration</a:t>
            </a:r>
          </a:p>
        </p:txBody>
      </p:sp>
      <p:sp>
        <p:nvSpPr>
          <p:cNvPr id="6" name="Slide Number Placeholder 5"/>
          <p:cNvSpPr>
            <a:spLocks noGrp="1"/>
          </p:cNvSpPr>
          <p:nvPr>
            <p:ph type="sldNum" sz="quarter" idx="5"/>
          </p:nvPr>
        </p:nvSpPr>
        <p:spPr/>
        <p:txBody>
          <a:bodyPr/>
          <a:lstStyle/>
          <a:p>
            <a:fld id="{B4008EB6-D09E-4580-8CD6-DDB14511944F}" type="slidenum">
              <a:rPr lang="en-US" smtClean="0"/>
              <a:pPr/>
              <a:t>14</a:t>
            </a:fld>
            <a:endParaRPr lang="en-US" dirty="0"/>
          </a:p>
        </p:txBody>
      </p:sp>
      <p:sp>
        <p:nvSpPr>
          <p:cNvPr id="7" name="Date Placeholder 6">
            <a:extLst>
              <a:ext uri="{FF2B5EF4-FFF2-40B4-BE49-F238E27FC236}">
                <a16:creationId xmlns:a16="http://schemas.microsoft.com/office/drawing/2014/main" id="{64A45A8C-7AC1-437E-9228-A51CB628B504}"/>
              </a:ext>
            </a:extLst>
          </p:cNvPr>
          <p:cNvSpPr>
            <a:spLocks noGrp="1"/>
          </p:cNvSpPr>
          <p:nvPr>
            <p:ph type="dt" idx="1"/>
          </p:nvPr>
        </p:nvSpPr>
        <p:spPr/>
        <p:txBody>
          <a:bodyPr/>
          <a:lstStyle/>
          <a:p>
            <a:r>
              <a:rPr lang="en-US" dirty="0"/>
              <a:t>5: Hyper-V virtualization and containers in Windows Server</a:t>
            </a:r>
          </a:p>
        </p:txBody>
      </p:sp>
      <p:sp>
        <p:nvSpPr>
          <p:cNvPr id="8" name="Footer Placeholder 4">
            <a:extLst>
              <a:ext uri="{FF2B5EF4-FFF2-40B4-BE49-F238E27FC236}">
                <a16:creationId xmlns:a16="http://schemas.microsoft.com/office/drawing/2014/main" id="{9B3847D2-8420-4392-9748-AF743E4EE85D}"/>
              </a:ext>
            </a:extLst>
          </p:cNvPr>
          <p:cNvSpPr>
            <a:spLocks noGrp="1"/>
          </p:cNvSpPr>
          <p:nvPr>
            <p:ph type="ftr" sz="quarter" idx="4"/>
          </p:nvPr>
        </p:nvSpPr>
        <p:spPr>
          <a:xfrm>
            <a:off x="109220" y="8846820"/>
            <a:ext cx="5811520" cy="195944"/>
          </a:xfrm>
          <a:prstGeom prst="rect">
            <a:avLst/>
          </a:prstGeom>
        </p:spPr>
        <p:txBody>
          <a:bodyPr/>
          <a:lstStyle>
            <a:lvl1pPr>
              <a:defRPr sz="1000"/>
            </a:lvl1pPr>
          </a:lstStyle>
          <a:p>
            <a:pPr defTabSz="914099" eaLnBrk="0" hangingPunct="0"/>
            <a:r>
              <a:rPr lang="en-US" dirty="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a:t>
            </a:r>
          </a:p>
        </p:txBody>
      </p:sp>
    </p:spTree>
    <p:extLst>
      <p:ext uri="{BB962C8B-B14F-4D97-AF65-F5344CB8AC3E}">
        <p14:creationId xmlns:p14="http://schemas.microsoft.com/office/powerpoint/2010/main" val="29716846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0" y="65088"/>
            <a:ext cx="2971800" cy="1671637"/>
          </a:xfrm>
        </p:spPr>
      </p:sp>
      <p:sp>
        <p:nvSpPr>
          <p:cNvPr id="3" name="Notes Placeholder 2"/>
          <p:cNvSpPr>
            <a:spLocks noGrp="1"/>
          </p:cNvSpPr>
          <p:nvPr>
            <p:ph type="body" idx="1"/>
          </p:nvPr>
        </p:nvSpPr>
        <p:spPr/>
        <p:txBody>
          <a:bodyPr/>
          <a:lstStyle/>
          <a:p>
            <a:r>
              <a:rPr lang="en-US" sz="1000" b="0" kern="1200" baseline="0" dirty="0">
                <a:solidFill>
                  <a:schemeClr val="tx1"/>
                </a:solidFill>
                <a:effectLst/>
                <a:latin typeface="Segoe UI" panose="020B0502040204020203" pitchFamily="34" charset="0"/>
                <a:ea typeface="+mn-ea"/>
                <a:cs typeface="+mn-cs"/>
              </a:rPr>
              <a:t>Describe the decisions required for choosing a virtual machine configuration version and generation version.</a:t>
            </a:r>
          </a:p>
          <a:p>
            <a:r>
              <a:rPr lang="en-US" sz="1000" b="0" kern="1200" baseline="0" dirty="0">
                <a:solidFill>
                  <a:schemeClr val="tx1"/>
                </a:solidFill>
                <a:effectLst/>
                <a:latin typeface="Segoe UI" panose="020B0502040204020203" pitchFamily="34" charset="0"/>
                <a:ea typeface="+mn-ea"/>
                <a:cs typeface="+mn-cs"/>
              </a:rPr>
              <a:t>You should also state that generation 2 virtual machines do not use emulation for keyboard, mouse, and video, which also results in using fewer resources and reducing the attack surface from the guest operating system.</a:t>
            </a:r>
          </a:p>
          <a:p>
            <a:endParaRPr lang="en-US" dirty="0"/>
          </a:p>
        </p:txBody>
      </p:sp>
      <p:sp>
        <p:nvSpPr>
          <p:cNvPr id="4" name="Header Placeholder 3"/>
          <p:cNvSpPr>
            <a:spLocks noGrp="1"/>
          </p:cNvSpPr>
          <p:nvPr>
            <p:ph type="hdr" sz="quarter"/>
          </p:nvPr>
        </p:nvSpPr>
        <p:spPr/>
        <p:txBody>
          <a:bodyPr/>
          <a:lstStyle/>
          <a:p>
            <a:r>
              <a:rPr lang="en-US" dirty="0"/>
              <a:t>WS-011T: Windows Server 2019 Administration</a:t>
            </a:r>
          </a:p>
        </p:txBody>
      </p:sp>
      <p:sp>
        <p:nvSpPr>
          <p:cNvPr id="6" name="Slide Number Placeholder 5"/>
          <p:cNvSpPr>
            <a:spLocks noGrp="1"/>
          </p:cNvSpPr>
          <p:nvPr>
            <p:ph type="sldNum" sz="quarter" idx="5"/>
          </p:nvPr>
        </p:nvSpPr>
        <p:spPr/>
        <p:txBody>
          <a:bodyPr/>
          <a:lstStyle/>
          <a:p>
            <a:fld id="{B4008EB6-D09E-4580-8CD6-DDB14511944F}" type="slidenum">
              <a:rPr lang="en-US" smtClean="0"/>
              <a:pPr/>
              <a:t>15</a:t>
            </a:fld>
            <a:endParaRPr lang="en-US" dirty="0"/>
          </a:p>
        </p:txBody>
      </p:sp>
      <p:sp>
        <p:nvSpPr>
          <p:cNvPr id="7" name="Date Placeholder 6">
            <a:extLst>
              <a:ext uri="{FF2B5EF4-FFF2-40B4-BE49-F238E27FC236}">
                <a16:creationId xmlns:a16="http://schemas.microsoft.com/office/drawing/2014/main" id="{34FA27E4-6B2B-47D4-B625-086224BEAD01}"/>
              </a:ext>
            </a:extLst>
          </p:cNvPr>
          <p:cNvSpPr>
            <a:spLocks noGrp="1"/>
          </p:cNvSpPr>
          <p:nvPr>
            <p:ph type="dt" idx="1"/>
          </p:nvPr>
        </p:nvSpPr>
        <p:spPr/>
        <p:txBody>
          <a:bodyPr/>
          <a:lstStyle/>
          <a:p>
            <a:r>
              <a:rPr lang="en-US" dirty="0"/>
              <a:t>5: Hyper-V virtualization and containers in Windows Server</a:t>
            </a:r>
          </a:p>
        </p:txBody>
      </p:sp>
      <p:sp>
        <p:nvSpPr>
          <p:cNvPr id="8" name="Footer Placeholder 4">
            <a:extLst>
              <a:ext uri="{FF2B5EF4-FFF2-40B4-BE49-F238E27FC236}">
                <a16:creationId xmlns:a16="http://schemas.microsoft.com/office/drawing/2014/main" id="{C97434F0-E66A-4E5D-8C6F-7F9CDC9ED3DD}"/>
              </a:ext>
            </a:extLst>
          </p:cNvPr>
          <p:cNvSpPr>
            <a:spLocks noGrp="1"/>
          </p:cNvSpPr>
          <p:nvPr>
            <p:ph type="ftr" sz="quarter" idx="4"/>
          </p:nvPr>
        </p:nvSpPr>
        <p:spPr>
          <a:xfrm>
            <a:off x="109220" y="8846820"/>
            <a:ext cx="5811520" cy="195944"/>
          </a:xfrm>
          <a:prstGeom prst="rect">
            <a:avLst/>
          </a:prstGeom>
        </p:spPr>
        <p:txBody>
          <a:bodyPr/>
          <a:lstStyle>
            <a:lvl1pPr>
              <a:defRPr sz="1000"/>
            </a:lvl1pPr>
          </a:lstStyle>
          <a:p>
            <a:pPr defTabSz="914099" eaLnBrk="0" hangingPunct="0"/>
            <a:r>
              <a:rPr lang="en-US" dirty="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a:t>
            </a:r>
          </a:p>
        </p:txBody>
      </p:sp>
    </p:spTree>
    <p:extLst>
      <p:ext uri="{BB962C8B-B14F-4D97-AF65-F5344CB8AC3E}">
        <p14:creationId xmlns:p14="http://schemas.microsoft.com/office/powerpoint/2010/main" val="22682813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0" y="65088"/>
            <a:ext cx="2971800" cy="1671637"/>
          </a:xfrm>
        </p:spPr>
      </p:sp>
      <p:sp>
        <p:nvSpPr>
          <p:cNvPr id="3" name="Notes Placeholder 2"/>
          <p:cNvSpPr>
            <a:spLocks noGrp="1"/>
          </p:cNvSpPr>
          <p:nvPr>
            <p:ph type="body" idx="1"/>
          </p:nvPr>
        </p:nvSpPr>
        <p:spPr/>
        <p:txBody>
          <a:bodyPr/>
          <a:lstStyle/>
          <a:p>
            <a:pPr marL="0" marR="0" lvl="0" indent="0" algn="l" defTabSz="932742" rtl="0" eaLnBrk="1" fontAlgn="auto" latinLnBrk="0" hangingPunct="1">
              <a:lnSpc>
                <a:spcPct val="90000"/>
              </a:lnSpc>
              <a:spcBef>
                <a:spcPts val="0"/>
              </a:spcBef>
              <a:spcAft>
                <a:spcPts val="600"/>
              </a:spcAft>
              <a:buClrTx/>
              <a:buSzTx/>
              <a:buFontTx/>
              <a:buNone/>
              <a:tabLst/>
              <a:defRPr/>
            </a:pPr>
            <a:r>
              <a:rPr lang="en-US" sz="1000" b="0" kern="1200" baseline="0" dirty="0">
                <a:solidFill>
                  <a:schemeClr val="tx1"/>
                </a:solidFill>
                <a:effectLst/>
                <a:latin typeface="Segoe UI" panose="020B0502040204020203" pitchFamily="34" charset="0"/>
                <a:ea typeface="+mn-ea"/>
                <a:cs typeface="+mn-cs"/>
              </a:rPr>
              <a:t>Describe the virtual machine settings. These are displayed in the Settings dialog box for a virtual machine in Hyper-V Manager.</a:t>
            </a:r>
          </a:p>
          <a:p>
            <a:endParaRPr lang="en-US" dirty="0"/>
          </a:p>
        </p:txBody>
      </p:sp>
      <p:sp>
        <p:nvSpPr>
          <p:cNvPr id="4" name="Header Placeholder 3"/>
          <p:cNvSpPr>
            <a:spLocks noGrp="1"/>
          </p:cNvSpPr>
          <p:nvPr>
            <p:ph type="hdr" sz="quarter"/>
          </p:nvPr>
        </p:nvSpPr>
        <p:spPr/>
        <p:txBody>
          <a:bodyPr/>
          <a:lstStyle/>
          <a:p>
            <a:r>
              <a:rPr lang="en-US" dirty="0"/>
              <a:t>WS-011T: Windows Server 2019 Administration</a:t>
            </a:r>
          </a:p>
        </p:txBody>
      </p:sp>
      <p:sp>
        <p:nvSpPr>
          <p:cNvPr id="6" name="Slide Number Placeholder 5"/>
          <p:cNvSpPr>
            <a:spLocks noGrp="1"/>
          </p:cNvSpPr>
          <p:nvPr>
            <p:ph type="sldNum" sz="quarter" idx="5"/>
          </p:nvPr>
        </p:nvSpPr>
        <p:spPr/>
        <p:txBody>
          <a:bodyPr/>
          <a:lstStyle/>
          <a:p>
            <a:fld id="{B4008EB6-D09E-4580-8CD6-DDB14511944F}" type="slidenum">
              <a:rPr lang="en-US" smtClean="0"/>
              <a:pPr/>
              <a:t>16</a:t>
            </a:fld>
            <a:endParaRPr lang="en-US" dirty="0"/>
          </a:p>
        </p:txBody>
      </p:sp>
      <p:sp>
        <p:nvSpPr>
          <p:cNvPr id="7" name="Date Placeholder 6">
            <a:extLst>
              <a:ext uri="{FF2B5EF4-FFF2-40B4-BE49-F238E27FC236}">
                <a16:creationId xmlns:a16="http://schemas.microsoft.com/office/drawing/2014/main" id="{0B1664BE-4CFA-432D-9BAA-AC2C2ECE98A6}"/>
              </a:ext>
            </a:extLst>
          </p:cNvPr>
          <p:cNvSpPr>
            <a:spLocks noGrp="1"/>
          </p:cNvSpPr>
          <p:nvPr>
            <p:ph type="dt" idx="1"/>
          </p:nvPr>
        </p:nvSpPr>
        <p:spPr/>
        <p:txBody>
          <a:bodyPr/>
          <a:lstStyle/>
          <a:p>
            <a:r>
              <a:rPr lang="en-US" dirty="0"/>
              <a:t>5: Hyper-V virtualization and containers in Windows Server</a:t>
            </a:r>
          </a:p>
        </p:txBody>
      </p:sp>
      <p:sp>
        <p:nvSpPr>
          <p:cNvPr id="8" name="Footer Placeholder 4">
            <a:extLst>
              <a:ext uri="{FF2B5EF4-FFF2-40B4-BE49-F238E27FC236}">
                <a16:creationId xmlns:a16="http://schemas.microsoft.com/office/drawing/2014/main" id="{B9323453-C1E3-49BD-ABF9-97BB3BA034B6}"/>
              </a:ext>
            </a:extLst>
          </p:cNvPr>
          <p:cNvSpPr>
            <a:spLocks noGrp="1"/>
          </p:cNvSpPr>
          <p:nvPr>
            <p:ph type="ftr" sz="quarter" idx="4"/>
          </p:nvPr>
        </p:nvSpPr>
        <p:spPr>
          <a:xfrm>
            <a:off x="109220" y="8846820"/>
            <a:ext cx="5811520" cy="195944"/>
          </a:xfrm>
          <a:prstGeom prst="rect">
            <a:avLst/>
          </a:prstGeom>
        </p:spPr>
        <p:txBody>
          <a:bodyPr/>
          <a:lstStyle>
            <a:lvl1pPr>
              <a:defRPr sz="1000"/>
            </a:lvl1pPr>
          </a:lstStyle>
          <a:p>
            <a:pPr defTabSz="914099" eaLnBrk="0" hangingPunct="0"/>
            <a:r>
              <a:rPr lang="en-US" dirty="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a:t>
            </a:r>
          </a:p>
        </p:txBody>
      </p:sp>
    </p:spTree>
    <p:extLst>
      <p:ext uri="{BB962C8B-B14F-4D97-AF65-F5344CB8AC3E}">
        <p14:creationId xmlns:p14="http://schemas.microsoft.com/office/powerpoint/2010/main" val="27083657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0" y="65088"/>
            <a:ext cx="2971800" cy="1671637"/>
          </a:xfrm>
        </p:spPr>
      </p:sp>
      <p:sp>
        <p:nvSpPr>
          <p:cNvPr id="3" name="Notes Placeholder 2"/>
          <p:cNvSpPr>
            <a:spLocks noGrp="1"/>
          </p:cNvSpPr>
          <p:nvPr>
            <p:ph type="body" idx="1"/>
          </p:nvPr>
        </p:nvSpPr>
        <p:spPr/>
        <p:txBody>
          <a:bodyPr/>
          <a:lstStyle/>
          <a:p>
            <a:r>
              <a:rPr lang="en-US" dirty="0"/>
              <a:t>Provide an overview of storage options for Hyper-V. Focus this discussion on considerations for where to store the Hyper-V files. The next couple of topics will cover the details on the types and formats of Hyper-V files.</a:t>
            </a:r>
          </a:p>
          <a:p>
            <a:endParaRPr lang="en-US" dirty="0"/>
          </a:p>
          <a:p>
            <a:endParaRPr lang="en-US" dirty="0"/>
          </a:p>
          <a:p>
            <a:endParaRPr lang="en-US" dirty="0"/>
          </a:p>
          <a:p>
            <a:endParaRPr lang="en-US" dirty="0"/>
          </a:p>
        </p:txBody>
      </p:sp>
      <p:sp>
        <p:nvSpPr>
          <p:cNvPr id="4" name="Header Placeholder 3"/>
          <p:cNvSpPr>
            <a:spLocks noGrp="1"/>
          </p:cNvSpPr>
          <p:nvPr>
            <p:ph type="hdr" sz="quarter"/>
          </p:nvPr>
        </p:nvSpPr>
        <p:spPr/>
        <p:txBody>
          <a:bodyPr/>
          <a:lstStyle/>
          <a:p>
            <a:r>
              <a:rPr lang="en-US" dirty="0"/>
              <a:t>WS-011T: Windows Server 2019 Administration</a:t>
            </a:r>
          </a:p>
        </p:txBody>
      </p:sp>
      <p:sp>
        <p:nvSpPr>
          <p:cNvPr id="6" name="Slide Number Placeholder 5"/>
          <p:cNvSpPr>
            <a:spLocks noGrp="1"/>
          </p:cNvSpPr>
          <p:nvPr>
            <p:ph type="sldNum" sz="quarter" idx="5"/>
          </p:nvPr>
        </p:nvSpPr>
        <p:spPr/>
        <p:txBody>
          <a:bodyPr/>
          <a:lstStyle/>
          <a:p>
            <a:fld id="{B4008EB6-D09E-4580-8CD6-DDB14511944F}" type="slidenum">
              <a:rPr lang="en-US" smtClean="0"/>
              <a:pPr/>
              <a:t>17</a:t>
            </a:fld>
            <a:endParaRPr lang="en-US" dirty="0"/>
          </a:p>
        </p:txBody>
      </p:sp>
      <p:sp>
        <p:nvSpPr>
          <p:cNvPr id="7" name="Date Placeholder 6">
            <a:extLst>
              <a:ext uri="{FF2B5EF4-FFF2-40B4-BE49-F238E27FC236}">
                <a16:creationId xmlns:a16="http://schemas.microsoft.com/office/drawing/2014/main" id="{6D36742F-5D8F-4562-B48D-E2E3A005348C}"/>
              </a:ext>
            </a:extLst>
          </p:cNvPr>
          <p:cNvSpPr>
            <a:spLocks noGrp="1"/>
          </p:cNvSpPr>
          <p:nvPr>
            <p:ph type="dt" idx="1"/>
          </p:nvPr>
        </p:nvSpPr>
        <p:spPr/>
        <p:txBody>
          <a:bodyPr/>
          <a:lstStyle/>
          <a:p>
            <a:r>
              <a:rPr lang="en-US" dirty="0"/>
              <a:t>5: Hyper-V virtualization and containers in Windows Server</a:t>
            </a:r>
          </a:p>
        </p:txBody>
      </p:sp>
      <p:sp>
        <p:nvSpPr>
          <p:cNvPr id="8" name="Footer Placeholder 4">
            <a:extLst>
              <a:ext uri="{FF2B5EF4-FFF2-40B4-BE49-F238E27FC236}">
                <a16:creationId xmlns:a16="http://schemas.microsoft.com/office/drawing/2014/main" id="{A3D383D6-D418-4BE4-9AD3-B5AECD648A41}"/>
              </a:ext>
            </a:extLst>
          </p:cNvPr>
          <p:cNvSpPr>
            <a:spLocks noGrp="1"/>
          </p:cNvSpPr>
          <p:nvPr>
            <p:ph type="ftr" sz="quarter" idx="4"/>
          </p:nvPr>
        </p:nvSpPr>
        <p:spPr>
          <a:xfrm>
            <a:off x="109220" y="8846820"/>
            <a:ext cx="5811520" cy="195944"/>
          </a:xfrm>
          <a:prstGeom prst="rect">
            <a:avLst/>
          </a:prstGeom>
        </p:spPr>
        <p:txBody>
          <a:bodyPr/>
          <a:lstStyle>
            <a:lvl1pPr>
              <a:defRPr sz="1000"/>
            </a:lvl1pPr>
          </a:lstStyle>
          <a:p>
            <a:pPr defTabSz="914099" eaLnBrk="0" hangingPunct="0"/>
            <a:r>
              <a:rPr lang="en-US" dirty="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a:t>
            </a:r>
          </a:p>
        </p:txBody>
      </p:sp>
    </p:spTree>
    <p:extLst>
      <p:ext uri="{BB962C8B-B14F-4D97-AF65-F5344CB8AC3E}">
        <p14:creationId xmlns:p14="http://schemas.microsoft.com/office/powerpoint/2010/main" val="28681265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0" y="65088"/>
            <a:ext cx="2971800" cy="1671637"/>
          </a:xfrm>
        </p:spPr>
      </p:sp>
      <p:sp>
        <p:nvSpPr>
          <p:cNvPr id="3" name="Notes Placeholder 2"/>
          <p:cNvSpPr>
            <a:spLocks noGrp="1"/>
          </p:cNvSpPr>
          <p:nvPr>
            <p:ph type="body" idx="1"/>
          </p:nvPr>
        </p:nvSpPr>
        <p:spPr/>
        <p:txBody>
          <a:bodyPr/>
          <a:lstStyle/>
          <a:p>
            <a:r>
              <a:rPr lang="en-US" dirty="0"/>
              <a:t>Provide an overview of the virtual hard disk (VHD) formats and types. Point out that .VHD files were used in previous versions of Windows Hyper-V. Windows Server 2012 introduced the .vhdx file format. You may also want to mention that when you create a new dynamically expanding disk, .vhd files start at approximately 260 kilobytes (KB). VHDX files start at approximately 4,096 KB. Also point out that if using differencing disks, care needs to take place for the parent disk. If the parent disk is modified, linked differencing disks may fail. Also, if you move the parent disk, you will need to relink the differencing disks to point to the new location.</a:t>
            </a:r>
          </a:p>
          <a:p>
            <a:endParaRPr lang="en-US" dirty="0"/>
          </a:p>
          <a:p>
            <a:endParaRPr lang="en-US" dirty="0"/>
          </a:p>
          <a:p>
            <a:endParaRPr lang="en-US" dirty="0"/>
          </a:p>
          <a:p>
            <a:endParaRPr lang="en-US" dirty="0"/>
          </a:p>
          <a:p>
            <a:endParaRPr lang="en-US" dirty="0"/>
          </a:p>
        </p:txBody>
      </p:sp>
      <p:sp>
        <p:nvSpPr>
          <p:cNvPr id="4" name="Header Placeholder 3"/>
          <p:cNvSpPr>
            <a:spLocks noGrp="1"/>
          </p:cNvSpPr>
          <p:nvPr>
            <p:ph type="hdr" sz="quarter"/>
          </p:nvPr>
        </p:nvSpPr>
        <p:spPr/>
        <p:txBody>
          <a:bodyPr/>
          <a:lstStyle/>
          <a:p>
            <a:r>
              <a:rPr lang="en-US" dirty="0"/>
              <a:t>WS-011T: Windows Server 2019 Administration</a:t>
            </a:r>
          </a:p>
        </p:txBody>
      </p:sp>
      <p:sp>
        <p:nvSpPr>
          <p:cNvPr id="6" name="Slide Number Placeholder 5"/>
          <p:cNvSpPr>
            <a:spLocks noGrp="1"/>
          </p:cNvSpPr>
          <p:nvPr>
            <p:ph type="sldNum" sz="quarter" idx="5"/>
          </p:nvPr>
        </p:nvSpPr>
        <p:spPr/>
        <p:txBody>
          <a:bodyPr/>
          <a:lstStyle/>
          <a:p>
            <a:fld id="{B4008EB6-D09E-4580-8CD6-DDB14511944F}" type="slidenum">
              <a:rPr lang="en-US" smtClean="0"/>
              <a:pPr/>
              <a:t>18</a:t>
            </a:fld>
            <a:endParaRPr lang="en-US" dirty="0"/>
          </a:p>
        </p:txBody>
      </p:sp>
      <p:sp>
        <p:nvSpPr>
          <p:cNvPr id="7" name="Date Placeholder 6">
            <a:extLst>
              <a:ext uri="{FF2B5EF4-FFF2-40B4-BE49-F238E27FC236}">
                <a16:creationId xmlns:a16="http://schemas.microsoft.com/office/drawing/2014/main" id="{BCBD079C-4E79-4A7D-841B-AD3938E9E322}"/>
              </a:ext>
            </a:extLst>
          </p:cNvPr>
          <p:cNvSpPr>
            <a:spLocks noGrp="1"/>
          </p:cNvSpPr>
          <p:nvPr>
            <p:ph type="dt" idx="1"/>
          </p:nvPr>
        </p:nvSpPr>
        <p:spPr/>
        <p:txBody>
          <a:bodyPr/>
          <a:lstStyle/>
          <a:p>
            <a:r>
              <a:rPr lang="en-US" dirty="0"/>
              <a:t>5: Hyper-V virtualization and containers in Windows Server</a:t>
            </a:r>
          </a:p>
        </p:txBody>
      </p:sp>
      <p:sp>
        <p:nvSpPr>
          <p:cNvPr id="8" name="Footer Placeholder 4">
            <a:extLst>
              <a:ext uri="{FF2B5EF4-FFF2-40B4-BE49-F238E27FC236}">
                <a16:creationId xmlns:a16="http://schemas.microsoft.com/office/drawing/2014/main" id="{C2B5B97E-6ABB-45BF-8373-226C2B061EDC}"/>
              </a:ext>
            </a:extLst>
          </p:cNvPr>
          <p:cNvSpPr>
            <a:spLocks noGrp="1"/>
          </p:cNvSpPr>
          <p:nvPr>
            <p:ph type="ftr" sz="quarter" idx="4"/>
          </p:nvPr>
        </p:nvSpPr>
        <p:spPr>
          <a:xfrm>
            <a:off x="109220" y="8846820"/>
            <a:ext cx="5811520" cy="195944"/>
          </a:xfrm>
          <a:prstGeom prst="rect">
            <a:avLst/>
          </a:prstGeom>
        </p:spPr>
        <p:txBody>
          <a:bodyPr/>
          <a:lstStyle>
            <a:lvl1pPr>
              <a:defRPr sz="1000"/>
            </a:lvl1pPr>
          </a:lstStyle>
          <a:p>
            <a:pPr defTabSz="914099" eaLnBrk="0" hangingPunct="0"/>
            <a:r>
              <a:rPr lang="en-US" dirty="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a:t>
            </a:r>
          </a:p>
        </p:txBody>
      </p:sp>
    </p:spTree>
    <p:extLst>
      <p:ext uri="{BB962C8B-B14F-4D97-AF65-F5344CB8AC3E}">
        <p14:creationId xmlns:p14="http://schemas.microsoft.com/office/powerpoint/2010/main" val="28167136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0" y="65088"/>
            <a:ext cx="2971800" cy="1671637"/>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US" dirty="0"/>
              <a:t>WS-011T: Windows Server 2019 Administration</a:t>
            </a:r>
          </a:p>
        </p:txBody>
      </p:sp>
      <p:sp>
        <p:nvSpPr>
          <p:cNvPr id="6" name="Slide Number Placeholder 5"/>
          <p:cNvSpPr>
            <a:spLocks noGrp="1"/>
          </p:cNvSpPr>
          <p:nvPr>
            <p:ph type="sldNum" sz="quarter" idx="5"/>
          </p:nvPr>
        </p:nvSpPr>
        <p:spPr/>
        <p:txBody>
          <a:bodyPr/>
          <a:lstStyle/>
          <a:p>
            <a:fld id="{B4008EB6-D09E-4580-8CD6-DDB14511944F}" type="slidenum">
              <a:rPr lang="en-US" smtClean="0"/>
              <a:pPr/>
              <a:t>19</a:t>
            </a:fld>
            <a:endParaRPr lang="en-US" dirty="0"/>
          </a:p>
        </p:txBody>
      </p:sp>
      <p:sp>
        <p:nvSpPr>
          <p:cNvPr id="7" name="Date Placeholder 6">
            <a:extLst>
              <a:ext uri="{FF2B5EF4-FFF2-40B4-BE49-F238E27FC236}">
                <a16:creationId xmlns:a16="http://schemas.microsoft.com/office/drawing/2014/main" id="{9E66B3C2-BE40-4A06-B743-4120FA534219}"/>
              </a:ext>
            </a:extLst>
          </p:cNvPr>
          <p:cNvSpPr>
            <a:spLocks noGrp="1"/>
          </p:cNvSpPr>
          <p:nvPr>
            <p:ph type="dt" idx="1"/>
          </p:nvPr>
        </p:nvSpPr>
        <p:spPr/>
        <p:txBody>
          <a:bodyPr/>
          <a:lstStyle/>
          <a:p>
            <a:r>
              <a:rPr lang="en-US" dirty="0"/>
              <a:t>5: Hyper-V virtualization and containers in Windows Server</a:t>
            </a:r>
          </a:p>
        </p:txBody>
      </p:sp>
      <p:sp>
        <p:nvSpPr>
          <p:cNvPr id="8" name="Footer Placeholder 4">
            <a:extLst>
              <a:ext uri="{FF2B5EF4-FFF2-40B4-BE49-F238E27FC236}">
                <a16:creationId xmlns:a16="http://schemas.microsoft.com/office/drawing/2014/main" id="{170D687F-D519-450D-B025-ACB9C325CD79}"/>
              </a:ext>
            </a:extLst>
          </p:cNvPr>
          <p:cNvSpPr>
            <a:spLocks noGrp="1"/>
          </p:cNvSpPr>
          <p:nvPr>
            <p:ph type="ftr" sz="quarter" idx="4"/>
          </p:nvPr>
        </p:nvSpPr>
        <p:spPr>
          <a:xfrm>
            <a:off x="109220" y="8846820"/>
            <a:ext cx="5811520" cy="195944"/>
          </a:xfrm>
          <a:prstGeom prst="rect">
            <a:avLst/>
          </a:prstGeom>
        </p:spPr>
        <p:txBody>
          <a:bodyPr/>
          <a:lstStyle>
            <a:lvl1pPr>
              <a:defRPr sz="1000"/>
            </a:lvl1pPr>
          </a:lstStyle>
          <a:p>
            <a:pPr defTabSz="914099" eaLnBrk="0" hangingPunct="0"/>
            <a:r>
              <a:rPr lang="en-US" dirty="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a:t>
            </a:r>
          </a:p>
        </p:txBody>
      </p:sp>
    </p:spTree>
    <p:extLst>
      <p:ext uri="{BB962C8B-B14F-4D97-AF65-F5344CB8AC3E}">
        <p14:creationId xmlns:p14="http://schemas.microsoft.com/office/powerpoint/2010/main" val="34894290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0" y="65088"/>
            <a:ext cx="2971800" cy="1671637"/>
          </a:xfrm>
        </p:spPr>
      </p:sp>
      <p:sp>
        <p:nvSpPr>
          <p:cNvPr id="3" name="Notes Placeholder 2"/>
          <p:cNvSpPr>
            <a:spLocks noGrp="1"/>
          </p:cNvSpPr>
          <p:nvPr>
            <p:ph type="body" idx="1"/>
          </p:nvPr>
        </p:nvSpPr>
        <p:spPr/>
        <p:txBody>
          <a:bodyPr/>
          <a:lstStyle/>
          <a:p>
            <a:pPr>
              <a:lnSpc>
                <a:spcPct val="107000"/>
              </a:lnSpc>
              <a:spcAft>
                <a:spcPts val="800"/>
              </a:spcAft>
            </a:pPr>
            <a:r>
              <a:rPr lang="en-US" sz="1000" dirty="0">
                <a:effectLst/>
                <a:latin typeface="Arial" panose="020B0604020202020204" pitchFamily="34" charset="0"/>
                <a:ea typeface="Calibri" panose="020F0502020204030204" pitchFamily="34" charset="0"/>
                <a:cs typeface="Segoe UI" panose="020B0502040204020203" pitchFamily="34" charset="0"/>
              </a:rPr>
              <a:t>Presentation: </a:t>
            </a:r>
            <a:r>
              <a:rPr lang="en-US" sz="1000" b="1" dirty="0">
                <a:effectLst/>
                <a:latin typeface="Arial" panose="020B0604020202020204" pitchFamily="34" charset="0"/>
                <a:ea typeface="Calibri" panose="020F0502020204030204" pitchFamily="34" charset="0"/>
                <a:cs typeface="Times New Roman" panose="02020603050405020304" pitchFamily="18" charset="0"/>
              </a:rPr>
              <a:t>120 minutes</a:t>
            </a:r>
            <a:endParaRPr lang="en-US" sz="10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000" dirty="0">
                <a:effectLst/>
                <a:latin typeface="Arial" panose="020B0604020202020204" pitchFamily="34" charset="0"/>
                <a:ea typeface="Calibri" panose="020F0502020204030204" pitchFamily="34" charset="0"/>
                <a:cs typeface="Segoe UI" panose="020B0502040204020203" pitchFamily="34" charset="0"/>
              </a:rPr>
              <a:t>Lab: </a:t>
            </a:r>
            <a:r>
              <a:rPr lang="en-US" sz="1000" b="1" dirty="0">
                <a:effectLst/>
                <a:latin typeface="Arial" panose="020B0604020202020204" pitchFamily="34" charset="0"/>
                <a:ea typeface="Calibri" panose="020F0502020204030204" pitchFamily="34" charset="0"/>
                <a:cs typeface="Times New Roman" panose="02020603050405020304" pitchFamily="18" charset="0"/>
              </a:rPr>
              <a:t>60 minutes</a:t>
            </a:r>
            <a:endParaRPr lang="en-US" sz="10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000" dirty="0">
                <a:effectLst/>
                <a:latin typeface="Arial" panose="020B0604020202020204" pitchFamily="34" charset="0"/>
                <a:ea typeface="Calibri" panose="020F0502020204030204" pitchFamily="34" charset="0"/>
                <a:cs typeface="Segoe UI" panose="020B0502040204020203" pitchFamily="34" charset="0"/>
              </a:rPr>
              <a:t>After completing this module, students will be able to:</a:t>
            </a:r>
            <a:endParaRPr lang="en-US" sz="1000" dirty="0">
              <a:effectLst/>
              <a:latin typeface="Arial" panose="020B0604020202020204" pitchFamily="34" charset="0"/>
              <a:ea typeface="Calibri" panose="020F0502020204030204" pitchFamily="34" charset="0"/>
              <a:cs typeface="Times New Roman" panose="02020603050405020304" pitchFamily="18" charset="0"/>
            </a:endParaRPr>
          </a:p>
          <a:p>
            <a:pPr marL="342900" marR="0" lvl="0" indent="-342900" algn="l" defTabSz="932742" rtl="0" eaLnBrk="1" latinLnBrk="0" hangingPunct="1">
              <a:lnSpc>
                <a:spcPct val="115000"/>
              </a:lnSpc>
              <a:spcBef>
                <a:spcPts val="0"/>
              </a:spcBef>
              <a:spcAft>
                <a:spcPts val="995"/>
              </a:spcAft>
              <a:buFont typeface="Symbol" panose="05050102010706020507" pitchFamily="18" charset="2"/>
              <a:buChar char=""/>
            </a:pPr>
            <a:r>
              <a:rPr lang="en-US" sz="1000" kern="1200" baseline="0" dirty="0">
                <a:solidFill>
                  <a:schemeClr val="tx1"/>
                </a:solidFill>
                <a:effectLst/>
                <a:latin typeface="Arial" panose="020B0604020202020204" pitchFamily="34" charset="0"/>
                <a:ea typeface="+mn-ea"/>
                <a:cs typeface="Segoe UI" panose="020B0502040204020203" pitchFamily="34" charset="0"/>
              </a:rPr>
              <a:t>Describe key features of Hyper-V in Windows Server.</a:t>
            </a:r>
          </a:p>
          <a:p>
            <a:pPr marL="342900" marR="0" lvl="0" indent="-342900" algn="l" defTabSz="932742" rtl="0" eaLnBrk="1" latinLnBrk="0" hangingPunct="1">
              <a:lnSpc>
                <a:spcPct val="115000"/>
              </a:lnSpc>
              <a:spcBef>
                <a:spcPts val="0"/>
              </a:spcBef>
              <a:spcAft>
                <a:spcPts val="995"/>
              </a:spcAft>
              <a:buFont typeface="Symbol" panose="05050102010706020507" pitchFamily="18" charset="2"/>
              <a:buChar char=""/>
            </a:pPr>
            <a:r>
              <a:rPr lang="en-US" sz="1000" kern="1200" baseline="0" dirty="0">
                <a:solidFill>
                  <a:schemeClr val="tx1"/>
                </a:solidFill>
                <a:effectLst/>
                <a:latin typeface="Arial" panose="020B0604020202020204" pitchFamily="34" charset="0"/>
                <a:ea typeface="+mn-ea"/>
                <a:cs typeface="Segoe UI" panose="020B0502040204020203" pitchFamily="34" charset="0"/>
              </a:rPr>
              <a:t>Deploy and configure virtual machines in Hyper-V.</a:t>
            </a:r>
          </a:p>
          <a:p>
            <a:pPr marL="342900" marR="0" lvl="0" indent="-342900" algn="l" defTabSz="932742" rtl="0" eaLnBrk="1" latinLnBrk="0" hangingPunct="1">
              <a:lnSpc>
                <a:spcPct val="115000"/>
              </a:lnSpc>
              <a:spcBef>
                <a:spcPts val="0"/>
              </a:spcBef>
              <a:spcAft>
                <a:spcPts val="995"/>
              </a:spcAft>
              <a:buFont typeface="Symbol" panose="05050102010706020507" pitchFamily="18" charset="2"/>
              <a:buChar char=""/>
            </a:pPr>
            <a:r>
              <a:rPr lang="en-US" sz="1000" kern="1200" baseline="0" dirty="0">
                <a:solidFill>
                  <a:schemeClr val="tx1"/>
                </a:solidFill>
                <a:effectLst/>
                <a:latin typeface="Arial" panose="020B0604020202020204" pitchFamily="34" charset="0"/>
                <a:ea typeface="+mn-ea"/>
                <a:cs typeface="Segoe UI" panose="020B0502040204020203" pitchFamily="34" charset="0"/>
              </a:rPr>
              <a:t>Describe how to secure a virtual infrastructure using Hyper-V.</a:t>
            </a:r>
          </a:p>
          <a:p>
            <a:pPr marL="342900" marR="0" lvl="0" indent="-342900" algn="l" defTabSz="932742" rtl="0" eaLnBrk="1" latinLnBrk="0" hangingPunct="1">
              <a:lnSpc>
                <a:spcPct val="115000"/>
              </a:lnSpc>
              <a:spcBef>
                <a:spcPts val="0"/>
              </a:spcBef>
              <a:spcAft>
                <a:spcPts val="995"/>
              </a:spcAft>
              <a:buFont typeface="Symbol" panose="05050102010706020507" pitchFamily="18" charset="2"/>
              <a:buChar char=""/>
            </a:pPr>
            <a:r>
              <a:rPr lang="en-US" sz="1000" kern="1200" baseline="0" dirty="0">
                <a:solidFill>
                  <a:schemeClr val="tx1"/>
                </a:solidFill>
                <a:effectLst/>
                <a:latin typeface="Arial" panose="020B0604020202020204" pitchFamily="34" charset="0"/>
                <a:ea typeface="+mn-ea"/>
                <a:cs typeface="Segoe UI" panose="020B0502040204020203" pitchFamily="34" charset="0"/>
              </a:rPr>
              <a:t>Describe and deploy containers in Windows Server.</a:t>
            </a:r>
          </a:p>
          <a:p>
            <a:pPr marL="342900" marR="0" lvl="0" indent="-342900" algn="l" defTabSz="932742" rtl="0" eaLnBrk="1" latinLnBrk="0" hangingPunct="1">
              <a:lnSpc>
                <a:spcPct val="115000"/>
              </a:lnSpc>
              <a:spcBef>
                <a:spcPts val="0"/>
              </a:spcBef>
              <a:spcAft>
                <a:spcPts val="995"/>
              </a:spcAft>
              <a:buFont typeface="Symbol" panose="05050102010706020507" pitchFamily="18" charset="2"/>
              <a:buChar char=""/>
            </a:pPr>
            <a:r>
              <a:rPr lang="en-US" sz="1000" kern="1200" baseline="0" dirty="0">
                <a:solidFill>
                  <a:schemeClr val="tx1"/>
                </a:solidFill>
                <a:effectLst/>
                <a:latin typeface="Arial" panose="020B0604020202020204" pitchFamily="34" charset="0"/>
                <a:ea typeface="+mn-ea"/>
                <a:cs typeface="Segoe UI" panose="020B0502040204020203" pitchFamily="34" charset="0"/>
              </a:rPr>
              <a:t>Describe container orchestration using </a:t>
            </a:r>
            <a:r>
              <a:rPr lang="en-US" sz="1000" kern="1200" baseline="0">
                <a:solidFill>
                  <a:schemeClr val="tx1"/>
                </a:solidFill>
                <a:effectLst/>
                <a:latin typeface="Arial" panose="020B0604020202020204" pitchFamily="34" charset="0"/>
                <a:ea typeface="+mn-ea"/>
                <a:cs typeface="Segoe UI" panose="020B0502040204020203" pitchFamily="34" charset="0"/>
              </a:rPr>
              <a:t>Kubernetes.</a:t>
            </a:r>
            <a:endParaRPr lang="en-US" sz="1000" kern="1200" baseline="0" dirty="0">
              <a:solidFill>
                <a:schemeClr val="tx1"/>
              </a:solidFill>
              <a:effectLst/>
              <a:latin typeface="Arial" panose="020B0604020202020204" pitchFamily="34" charset="0"/>
              <a:ea typeface="+mn-ea"/>
              <a:cs typeface="Segoe UI" panose="020B0502040204020203" pitchFamily="34" charset="0"/>
            </a:endParaRPr>
          </a:p>
        </p:txBody>
      </p:sp>
      <p:sp>
        <p:nvSpPr>
          <p:cNvPr id="4" name="Header Placeholder 3"/>
          <p:cNvSpPr>
            <a:spLocks noGrp="1"/>
          </p:cNvSpPr>
          <p:nvPr>
            <p:ph type="hdr" sz="quarter" idx="10"/>
          </p:nvPr>
        </p:nvSpPr>
        <p:spPr/>
        <p:txBody>
          <a:bodyPr/>
          <a:lstStyle/>
          <a:p>
            <a:r>
              <a:rPr lang="en-US" dirty="0"/>
              <a:t>WS-011T: Windows Server 2019 Administration</a:t>
            </a:r>
          </a:p>
        </p:txBody>
      </p:sp>
      <p:sp>
        <p:nvSpPr>
          <p:cNvPr id="7" name="Slide Number Placeholder 6"/>
          <p:cNvSpPr>
            <a:spLocks noGrp="1"/>
          </p:cNvSpPr>
          <p:nvPr>
            <p:ph type="sldNum" sz="quarter" idx="13"/>
          </p:nvPr>
        </p:nvSpPr>
        <p:spPr/>
        <p:txBody>
          <a:bodyPr/>
          <a:lstStyle/>
          <a:p>
            <a:fld id="{B4008EB6-D09E-4580-8CD6-DDB14511944F}" type="slidenum">
              <a:rPr lang="en-US" smtClean="0"/>
              <a:pPr/>
              <a:t>2</a:t>
            </a:fld>
            <a:endParaRPr lang="en-US" dirty="0"/>
          </a:p>
        </p:txBody>
      </p:sp>
      <p:sp>
        <p:nvSpPr>
          <p:cNvPr id="6" name="Date Placeholder 5">
            <a:extLst>
              <a:ext uri="{FF2B5EF4-FFF2-40B4-BE49-F238E27FC236}">
                <a16:creationId xmlns:a16="http://schemas.microsoft.com/office/drawing/2014/main" id="{C339094D-33F2-4EFE-A27F-88DC8D4E27A5}"/>
              </a:ext>
            </a:extLst>
          </p:cNvPr>
          <p:cNvSpPr>
            <a:spLocks noGrp="1"/>
          </p:cNvSpPr>
          <p:nvPr>
            <p:ph type="dt" idx="1"/>
          </p:nvPr>
        </p:nvSpPr>
        <p:spPr/>
        <p:txBody>
          <a:bodyPr/>
          <a:lstStyle/>
          <a:p>
            <a:r>
              <a:rPr lang="en-US" dirty="0"/>
              <a:t>5: Hyper-V virtualization and containers in Windows Server</a:t>
            </a:r>
          </a:p>
        </p:txBody>
      </p:sp>
      <p:sp>
        <p:nvSpPr>
          <p:cNvPr id="8" name="Footer Placeholder 4">
            <a:extLst>
              <a:ext uri="{FF2B5EF4-FFF2-40B4-BE49-F238E27FC236}">
                <a16:creationId xmlns:a16="http://schemas.microsoft.com/office/drawing/2014/main" id="{01E60107-EB0B-4927-973A-27AE640A177F}"/>
              </a:ext>
            </a:extLst>
          </p:cNvPr>
          <p:cNvSpPr>
            <a:spLocks noGrp="1"/>
          </p:cNvSpPr>
          <p:nvPr>
            <p:ph type="ftr" sz="quarter" idx="4"/>
          </p:nvPr>
        </p:nvSpPr>
        <p:spPr>
          <a:xfrm>
            <a:off x="109220" y="8846820"/>
            <a:ext cx="5811520" cy="195944"/>
          </a:xfrm>
          <a:prstGeom prst="rect">
            <a:avLst/>
          </a:prstGeom>
        </p:spPr>
        <p:txBody>
          <a:bodyPr/>
          <a:lstStyle>
            <a:lvl1pPr>
              <a:defRPr sz="1000"/>
            </a:lvl1pPr>
          </a:lstStyle>
          <a:p>
            <a:pPr defTabSz="914099" eaLnBrk="0" hangingPunct="0"/>
            <a:r>
              <a:rPr lang="en-US" dirty="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a:t>
            </a:r>
          </a:p>
        </p:txBody>
      </p:sp>
    </p:spTree>
    <p:extLst>
      <p:ext uri="{BB962C8B-B14F-4D97-AF65-F5344CB8AC3E}">
        <p14:creationId xmlns:p14="http://schemas.microsoft.com/office/powerpoint/2010/main" val="20984894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0" y="65088"/>
            <a:ext cx="2971800" cy="1671637"/>
          </a:xfrm>
        </p:spPr>
      </p:sp>
      <p:sp>
        <p:nvSpPr>
          <p:cNvPr id="3" name="Notes Placeholder 2"/>
          <p:cNvSpPr>
            <a:spLocks noGrp="1"/>
          </p:cNvSpPr>
          <p:nvPr>
            <p:ph type="body" idx="1"/>
          </p:nvPr>
        </p:nvSpPr>
        <p:spPr/>
        <p:txBody>
          <a:bodyPr/>
          <a:lstStyle/>
          <a:p>
            <a:r>
              <a:rPr lang="en-US" sz="1000" b="0" kern="1200" baseline="0" dirty="0">
                <a:solidFill>
                  <a:schemeClr val="tx1"/>
                </a:solidFill>
                <a:effectLst/>
                <a:latin typeface="Segoe UI" panose="020B0502040204020203" pitchFamily="34" charset="0"/>
                <a:ea typeface="+mn-ea"/>
                <a:cs typeface="+mn-cs"/>
              </a:rPr>
              <a:t>Point out that sharing a virtual disk is typically used in failover clustering scenarios. Using a VHD Set is the recommended method over the legacy Shared VHDX method when using the latest versions of Windows Server. </a:t>
            </a:r>
          </a:p>
          <a:p>
            <a:br>
              <a:rPr lang="en-US" sz="1000" b="0" kern="1200" baseline="0" dirty="0">
                <a:solidFill>
                  <a:schemeClr val="tx1"/>
                </a:solidFill>
                <a:effectLst/>
                <a:latin typeface="Segoe UI" panose="020B0502040204020203" pitchFamily="34" charset="0"/>
                <a:ea typeface="+mn-ea"/>
                <a:cs typeface="+mn-cs"/>
              </a:rPr>
            </a:br>
            <a:endParaRPr lang="en-US" sz="1000" b="0" kern="1200" baseline="0" dirty="0">
              <a:solidFill>
                <a:schemeClr val="tx1"/>
              </a:solidFill>
              <a:effectLst/>
              <a:latin typeface="Segoe UI" panose="020B0502040204020203" pitchFamily="34" charset="0"/>
              <a:ea typeface="+mn-ea"/>
              <a:cs typeface="+mn-cs"/>
            </a:endParaRPr>
          </a:p>
          <a:p>
            <a:endParaRPr lang="en-US" dirty="0"/>
          </a:p>
        </p:txBody>
      </p:sp>
      <p:sp>
        <p:nvSpPr>
          <p:cNvPr id="4" name="Header Placeholder 3"/>
          <p:cNvSpPr>
            <a:spLocks noGrp="1"/>
          </p:cNvSpPr>
          <p:nvPr>
            <p:ph type="hdr" sz="quarter"/>
          </p:nvPr>
        </p:nvSpPr>
        <p:spPr/>
        <p:txBody>
          <a:bodyPr/>
          <a:lstStyle/>
          <a:p>
            <a:r>
              <a:rPr lang="en-US" dirty="0"/>
              <a:t>WS-011T: Windows Server 2019 Administration</a:t>
            </a:r>
          </a:p>
        </p:txBody>
      </p:sp>
      <p:sp>
        <p:nvSpPr>
          <p:cNvPr id="6" name="Slide Number Placeholder 5"/>
          <p:cNvSpPr>
            <a:spLocks noGrp="1"/>
          </p:cNvSpPr>
          <p:nvPr>
            <p:ph type="sldNum" sz="quarter" idx="5"/>
          </p:nvPr>
        </p:nvSpPr>
        <p:spPr/>
        <p:txBody>
          <a:bodyPr/>
          <a:lstStyle/>
          <a:p>
            <a:fld id="{B4008EB6-D09E-4580-8CD6-DDB14511944F}" type="slidenum">
              <a:rPr lang="en-US" smtClean="0"/>
              <a:pPr/>
              <a:t>20</a:t>
            </a:fld>
            <a:endParaRPr lang="en-US" dirty="0"/>
          </a:p>
        </p:txBody>
      </p:sp>
      <p:sp>
        <p:nvSpPr>
          <p:cNvPr id="7" name="Date Placeholder 6">
            <a:extLst>
              <a:ext uri="{FF2B5EF4-FFF2-40B4-BE49-F238E27FC236}">
                <a16:creationId xmlns:a16="http://schemas.microsoft.com/office/drawing/2014/main" id="{257035CC-8948-42BE-8C98-916B79ADE176}"/>
              </a:ext>
            </a:extLst>
          </p:cNvPr>
          <p:cNvSpPr>
            <a:spLocks noGrp="1"/>
          </p:cNvSpPr>
          <p:nvPr>
            <p:ph type="dt" idx="1"/>
          </p:nvPr>
        </p:nvSpPr>
        <p:spPr/>
        <p:txBody>
          <a:bodyPr/>
          <a:lstStyle/>
          <a:p>
            <a:r>
              <a:rPr lang="en-US" dirty="0"/>
              <a:t>5: Hyper-V virtualization and containers in Windows Server</a:t>
            </a:r>
          </a:p>
        </p:txBody>
      </p:sp>
      <p:sp>
        <p:nvSpPr>
          <p:cNvPr id="8" name="Footer Placeholder 4">
            <a:extLst>
              <a:ext uri="{FF2B5EF4-FFF2-40B4-BE49-F238E27FC236}">
                <a16:creationId xmlns:a16="http://schemas.microsoft.com/office/drawing/2014/main" id="{2E7C2D47-79D4-4A42-9FC6-5AC4CDFC7FBC}"/>
              </a:ext>
            </a:extLst>
          </p:cNvPr>
          <p:cNvSpPr>
            <a:spLocks noGrp="1"/>
          </p:cNvSpPr>
          <p:nvPr>
            <p:ph type="ftr" sz="quarter" idx="4"/>
          </p:nvPr>
        </p:nvSpPr>
        <p:spPr>
          <a:xfrm>
            <a:off x="109220" y="8846820"/>
            <a:ext cx="5811520" cy="195944"/>
          </a:xfrm>
          <a:prstGeom prst="rect">
            <a:avLst/>
          </a:prstGeom>
        </p:spPr>
        <p:txBody>
          <a:bodyPr/>
          <a:lstStyle>
            <a:lvl1pPr>
              <a:defRPr sz="1000"/>
            </a:lvl1pPr>
          </a:lstStyle>
          <a:p>
            <a:pPr defTabSz="914099" eaLnBrk="0" hangingPunct="0"/>
            <a:r>
              <a:rPr lang="en-US" dirty="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a:t>
            </a:r>
          </a:p>
        </p:txBody>
      </p:sp>
    </p:spTree>
    <p:extLst>
      <p:ext uri="{BB962C8B-B14F-4D97-AF65-F5344CB8AC3E}">
        <p14:creationId xmlns:p14="http://schemas.microsoft.com/office/powerpoint/2010/main" val="32070862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0" y="65088"/>
            <a:ext cx="2971800" cy="1671637"/>
          </a:xfrm>
        </p:spPr>
      </p:sp>
      <p:sp>
        <p:nvSpPr>
          <p:cNvPr id="3" name="Notes Placeholder 2"/>
          <p:cNvSpPr>
            <a:spLocks noGrp="1"/>
          </p:cNvSpPr>
          <p:nvPr>
            <p:ph type="body" idx="1"/>
          </p:nvPr>
        </p:nvSpPr>
        <p:spPr/>
        <p:txBody>
          <a:bodyPr/>
          <a:lstStyle/>
          <a:p>
            <a:pPr marL="0" marR="0" lvl="0" indent="0" algn="l" defTabSz="932742" rtl="0" eaLnBrk="1" fontAlgn="auto" latinLnBrk="0" hangingPunct="1">
              <a:lnSpc>
                <a:spcPct val="90000"/>
              </a:lnSpc>
              <a:spcBef>
                <a:spcPts val="0"/>
              </a:spcBef>
              <a:spcAft>
                <a:spcPts val="600"/>
              </a:spcAft>
              <a:buClrTx/>
              <a:buSzTx/>
              <a:buFontTx/>
              <a:buNone/>
              <a:tabLst/>
              <a:defRPr/>
            </a:pPr>
            <a:r>
              <a:rPr lang="en-US" sz="1000" b="0" kern="1200" baseline="0" dirty="0">
                <a:solidFill>
                  <a:schemeClr val="tx1"/>
                </a:solidFill>
                <a:effectLst/>
                <a:latin typeface="Segoe UI" panose="020B0502040204020203" pitchFamily="34" charset="0"/>
                <a:ea typeface="+mn-ea"/>
                <a:cs typeface="+mn-cs"/>
              </a:rPr>
              <a:t>Provide an overview of Hyper-V networking by introducing virtual network adapters and virtual switches. </a:t>
            </a:r>
          </a:p>
          <a:p>
            <a:pPr marL="0" marR="0" lvl="0" indent="0" algn="l" defTabSz="932742" rtl="0" eaLnBrk="1" fontAlgn="auto" latinLnBrk="0" hangingPunct="1">
              <a:lnSpc>
                <a:spcPct val="90000"/>
              </a:lnSpc>
              <a:spcBef>
                <a:spcPts val="0"/>
              </a:spcBef>
              <a:spcAft>
                <a:spcPts val="600"/>
              </a:spcAft>
              <a:buClrTx/>
              <a:buSzTx/>
              <a:buFontTx/>
              <a:buNone/>
              <a:tabLst/>
              <a:defRPr/>
            </a:pPr>
            <a:r>
              <a:rPr lang="en-US" sz="1000" b="0" kern="1200" baseline="0" dirty="0">
                <a:solidFill>
                  <a:schemeClr val="tx1"/>
                </a:solidFill>
                <a:effectLst/>
                <a:latin typeface="Segoe UI" panose="020B0502040204020203" pitchFamily="34" charset="0"/>
                <a:ea typeface="+mn-ea"/>
                <a:cs typeface="+mn-cs"/>
              </a:rPr>
              <a:t>Explain that typically, you would select the standard Network Adapter; however, if you need the virtual machine to be able to boot to the network, then a Legacy Network Adapter is required. Also explain that the External switch is used to configure direct access to an external network. However, if a private network is routed through a router (such as a virtual machine configured as a router), it can also access external networks such as the Internet.</a:t>
            </a:r>
          </a:p>
          <a:p>
            <a:endParaRPr lang="en-US" dirty="0"/>
          </a:p>
        </p:txBody>
      </p:sp>
      <p:sp>
        <p:nvSpPr>
          <p:cNvPr id="4" name="Header Placeholder 3"/>
          <p:cNvSpPr>
            <a:spLocks noGrp="1"/>
          </p:cNvSpPr>
          <p:nvPr>
            <p:ph type="hdr" sz="quarter"/>
          </p:nvPr>
        </p:nvSpPr>
        <p:spPr/>
        <p:txBody>
          <a:bodyPr/>
          <a:lstStyle/>
          <a:p>
            <a:r>
              <a:rPr lang="en-US" dirty="0"/>
              <a:t>WS-011T: Windows Server 2019 Administration</a:t>
            </a:r>
          </a:p>
        </p:txBody>
      </p:sp>
      <p:sp>
        <p:nvSpPr>
          <p:cNvPr id="6" name="Slide Number Placeholder 5"/>
          <p:cNvSpPr>
            <a:spLocks noGrp="1"/>
          </p:cNvSpPr>
          <p:nvPr>
            <p:ph type="sldNum" sz="quarter" idx="5"/>
          </p:nvPr>
        </p:nvSpPr>
        <p:spPr/>
        <p:txBody>
          <a:bodyPr/>
          <a:lstStyle/>
          <a:p>
            <a:fld id="{B4008EB6-D09E-4580-8CD6-DDB14511944F}" type="slidenum">
              <a:rPr lang="en-US" smtClean="0"/>
              <a:pPr/>
              <a:t>21</a:t>
            </a:fld>
            <a:endParaRPr lang="en-US" dirty="0"/>
          </a:p>
        </p:txBody>
      </p:sp>
      <p:sp>
        <p:nvSpPr>
          <p:cNvPr id="7" name="Date Placeholder 6">
            <a:extLst>
              <a:ext uri="{FF2B5EF4-FFF2-40B4-BE49-F238E27FC236}">
                <a16:creationId xmlns:a16="http://schemas.microsoft.com/office/drawing/2014/main" id="{5342F47B-B00A-4105-AB65-EF5CA6AAB208}"/>
              </a:ext>
            </a:extLst>
          </p:cNvPr>
          <p:cNvSpPr>
            <a:spLocks noGrp="1"/>
          </p:cNvSpPr>
          <p:nvPr>
            <p:ph type="dt" idx="1"/>
          </p:nvPr>
        </p:nvSpPr>
        <p:spPr/>
        <p:txBody>
          <a:bodyPr/>
          <a:lstStyle/>
          <a:p>
            <a:r>
              <a:rPr lang="en-US" dirty="0"/>
              <a:t>5: Hyper-V virtualization and containers in Windows Server</a:t>
            </a:r>
          </a:p>
        </p:txBody>
      </p:sp>
      <p:sp>
        <p:nvSpPr>
          <p:cNvPr id="8" name="Footer Placeholder 4">
            <a:extLst>
              <a:ext uri="{FF2B5EF4-FFF2-40B4-BE49-F238E27FC236}">
                <a16:creationId xmlns:a16="http://schemas.microsoft.com/office/drawing/2014/main" id="{443D0DEE-3CB2-402C-B56E-CCC32F9277B1}"/>
              </a:ext>
            </a:extLst>
          </p:cNvPr>
          <p:cNvSpPr>
            <a:spLocks noGrp="1"/>
          </p:cNvSpPr>
          <p:nvPr>
            <p:ph type="ftr" sz="quarter" idx="4"/>
          </p:nvPr>
        </p:nvSpPr>
        <p:spPr>
          <a:xfrm>
            <a:off x="109220" y="8846820"/>
            <a:ext cx="5811520" cy="195944"/>
          </a:xfrm>
          <a:prstGeom prst="rect">
            <a:avLst/>
          </a:prstGeom>
        </p:spPr>
        <p:txBody>
          <a:bodyPr/>
          <a:lstStyle>
            <a:lvl1pPr>
              <a:defRPr sz="1000"/>
            </a:lvl1pPr>
          </a:lstStyle>
          <a:p>
            <a:pPr defTabSz="914099" eaLnBrk="0" hangingPunct="0"/>
            <a:r>
              <a:rPr lang="en-US" dirty="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a:t>
            </a:r>
          </a:p>
        </p:txBody>
      </p:sp>
    </p:spTree>
    <p:extLst>
      <p:ext uri="{BB962C8B-B14F-4D97-AF65-F5344CB8AC3E}">
        <p14:creationId xmlns:p14="http://schemas.microsoft.com/office/powerpoint/2010/main" val="15806375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0" y="65088"/>
            <a:ext cx="2971800" cy="1671637"/>
          </a:xfrm>
        </p:spPr>
      </p:sp>
      <p:sp>
        <p:nvSpPr>
          <p:cNvPr id="3" name="Notes Placeholder 2"/>
          <p:cNvSpPr>
            <a:spLocks noGrp="1"/>
          </p:cNvSpPr>
          <p:nvPr>
            <p:ph type="body" idx="1"/>
          </p:nvPr>
        </p:nvSpPr>
        <p:spPr/>
        <p:txBody>
          <a:bodyPr/>
          <a:lstStyle/>
          <a:p>
            <a:r>
              <a:rPr lang="en-US" dirty="0"/>
              <a:t>Provide an overview of the features that support Hyper-V networking. Point out that some of these are Network Adapter settings, while others are switch configuration options.</a:t>
            </a:r>
          </a:p>
          <a:p>
            <a:endParaRPr lang="en-US" dirty="0"/>
          </a:p>
          <a:p>
            <a:endParaRPr lang="en-US" dirty="0"/>
          </a:p>
        </p:txBody>
      </p:sp>
      <p:sp>
        <p:nvSpPr>
          <p:cNvPr id="4" name="Header Placeholder 3"/>
          <p:cNvSpPr>
            <a:spLocks noGrp="1"/>
          </p:cNvSpPr>
          <p:nvPr>
            <p:ph type="hdr" sz="quarter"/>
          </p:nvPr>
        </p:nvSpPr>
        <p:spPr/>
        <p:txBody>
          <a:bodyPr/>
          <a:lstStyle/>
          <a:p>
            <a:r>
              <a:rPr lang="en-US" dirty="0"/>
              <a:t>WS-011T: Windows Server 2019 Administration</a:t>
            </a:r>
          </a:p>
        </p:txBody>
      </p:sp>
      <p:sp>
        <p:nvSpPr>
          <p:cNvPr id="6" name="Slide Number Placeholder 5"/>
          <p:cNvSpPr>
            <a:spLocks noGrp="1"/>
          </p:cNvSpPr>
          <p:nvPr>
            <p:ph type="sldNum" sz="quarter" idx="5"/>
          </p:nvPr>
        </p:nvSpPr>
        <p:spPr/>
        <p:txBody>
          <a:bodyPr/>
          <a:lstStyle/>
          <a:p>
            <a:fld id="{B4008EB6-D09E-4580-8CD6-DDB14511944F}" type="slidenum">
              <a:rPr lang="en-US" smtClean="0"/>
              <a:pPr/>
              <a:t>22</a:t>
            </a:fld>
            <a:endParaRPr lang="en-US" dirty="0"/>
          </a:p>
        </p:txBody>
      </p:sp>
      <p:sp>
        <p:nvSpPr>
          <p:cNvPr id="7" name="Date Placeholder 6">
            <a:extLst>
              <a:ext uri="{FF2B5EF4-FFF2-40B4-BE49-F238E27FC236}">
                <a16:creationId xmlns:a16="http://schemas.microsoft.com/office/drawing/2014/main" id="{107DCAEA-C81B-4AFE-A687-5AB16CA97EB0}"/>
              </a:ext>
            </a:extLst>
          </p:cNvPr>
          <p:cNvSpPr>
            <a:spLocks noGrp="1"/>
          </p:cNvSpPr>
          <p:nvPr>
            <p:ph type="dt" idx="1"/>
          </p:nvPr>
        </p:nvSpPr>
        <p:spPr/>
        <p:txBody>
          <a:bodyPr/>
          <a:lstStyle/>
          <a:p>
            <a:r>
              <a:rPr lang="en-US" dirty="0"/>
              <a:t>5: Hyper-V virtualization and containers in Windows Server</a:t>
            </a:r>
          </a:p>
        </p:txBody>
      </p:sp>
      <p:sp>
        <p:nvSpPr>
          <p:cNvPr id="8" name="Footer Placeholder 4">
            <a:extLst>
              <a:ext uri="{FF2B5EF4-FFF2-40B4-BE49-F238E27FC236}">
                <a16:creationId xmlns:a16="http://schemas.microsoft.com/office/drawing/2014/main" id="{CED4E6F5-9C62-4E6F-818A-1D1CDAEE5A8D}"/>
              </a:ext>
            </a:extLst>
          </p:cNvPr>
          <p:cNvSpPr>
            <a:spLocks noGrp="1"/>
          </p:cNvSpPr>
          <p:nvPr>
            <p:ph type="ftr" sz="quarter" idx="4"/>
          </p:nvPr>
        </p:nvSpPr>
        <p:spPr>
          <a:xfrm>
            <a:off x="109220" y="8846820"/>
            <a:ext cx="5811520" cy="195944"/>
          </a:xfrm>
          <a:prstGeom prst="rect">
            <a:avLst/>
          </a:prstGeom>
        </p:spPr>
        <p:txBody>
          <a:bodyPr/>
          <a:lstStyle>
            <a:lvl1pPr>
              <a:defRPr sz="1000"/>
            </a:lvl1pPr>
          </a:lstStyle>
          <a:p>
            <a:pPr defTabSz="914099" eaLnBrk="0" hangingPunct="0"/>
            <a:r>
              <a:rPr lang="en-US" dirty="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a:t>
            </a:r>
          </a:p>
        </p:txBody>
      </p:sp>
    </p:spTree>
    <p:extLst>
      <p:ext uri="{BB962C8B-B14F-4D97-AF65-F5344CB8AC3E}">
        <p14:creationId xmlns:p14="http://schemas.microsoft.com/office/powerpoint/2010/main" val="355560625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0" y="65088"/>
            <a:ext cx="2971800" cy="1671637"/>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US" dirty="0"/>
              <a:t>WS-011T: Windows Server 2019 Administration</a:t>
            </a:r>
          </a:p>
        </p:txBody>
      </p:sp>
      <p:sp>
        <p:nvSpPr>
          <p:cNvPr id="6" name="Slide Number Placeholder 5"/>
          <p:cNvSpPr>
            <a:spLocks noGrp="1"/>
          </p:cNvSpPr>
          <p:nvPr>
            <p:ph type="sldNum" sz="quarter" idx="5"/>
          </p:nvPr>
        </p:nvSpPr>
        <p:spPr/>
        <p:txBody>
          <a:bodyPr/>
          <a:lstStyle/>
          <a:p>
            <a:fld id="{B4008EB6-D09E-4580-8CD6-DDB14511944F}" type="slidenum">
              <a:rPr lang="en-US" smtClean="0"/>
              <a:pPr/>
              <a:t>23</a:t>
            </a:fld>
            <a:endParaRPr lang="en-US" dirty="0"/>
          </a:p>
        </p:txBody>
      </p:sp>
      <p:sp>
        <p:nvSpPr>
          <p:cNvPr id="7" name="Date Placeholder 6">
            <a:extLst>
              <a:ext uri="{FF2B5EF4-FFF2-40B4-BE49-F238E27FC236}">
                <a16:creationId xmlns:a16="http://schemas.microsoft.com/office/drawing/2014/main" id="{A9D5508C-708E-4720-A5C0-017CC79E3BBC}"/>
              </a:ext>
            </a:extLst>
          </p:cNvPr>
          <p:cNvSpPr>
            <a:spLocks noGrp="1"/>
          </p:cNvSpPr>
          <p:nvPr>
            <p:ph type="dt" idx="1"/>
          </p:nvPr>
        </p:nvSpPr>
        <p:spPr/>
        <p:txBody>
          <a:bodyPr/>
          <a:lstStyle/>
          <a:p>
            <a:r>
              <a:rPr lang="en-US" dirty="0"/>
              <a:t>5: Hyper-V virtualization and containers in Windows Server</a:t>
            </a:r>
          </a:p>
        </p:txBody>
      </p:sp>
      <p:sp>
        <p:nvSpPr>
          <p:cNvPr id="8" name="Footer Placeholder 4">
            <a:extLst>
              <a:ext uri="{FF2B5EF4-FFF2-40B4-BE49-F238E27FC236}">
                <a16:creationId xmlns:a16="http://schemas.microsoft.com/office/drawing/2014/main" id="{119EDE97-B2B8-4FF3-8BA7-7F7EEB19C663}"/>
              </a:ext>
            </a:extLst>
          </p:cNvPr>
          <p:cNvSpPr>
            <a:spLocks noGrp="1"/>
          </p:cNvSpPr>
          <p:nvPr>
            <p:ph type="ftr" sz="quarter" idx="4"/>
          </p:nvPr>
        </p:nvSpPr>
        <p:spPr>
          <a:xfrm>
            <a:off x="109220" y="8846820"/>
            <a:ext cx="5811520" cy="195944"/>
          </a:xfrm>
          <a:prstGeom prst="rect">
            <a:avLst/>
          </a:prstGeom>
        </p:spPr>
        <p:txBody>
          <a:bodyPr/>
          <a:lstStyle>
            <a:lvl1pPr>
              <a:defRPr sz="1000"/>
            </a:lvl1pPr>
          </a:lstStyle>
          <a:p>
            <a:pPr defTabSz="914099" eaLnBrk="0" hangingPunct="0"/>
            <a:r>
              <a:rPr lang="en-US" dirty="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a:t>
            </a:r>
          </a:p>
        </p:txBody>
      </p:sp>
    </p:spTree>
    <p:extLst>
      <p:ext uri="{BB962C8B-B14F-4D97-AF65-F5344CB8AC3E}">
        <p14:creationId xmlns:p14="http://schemas.microsoft.com/office/powerpoint/2010/main" val="17730214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0" y="65088"/>
            <a:ext cx="2971800" cy="1671637"/>
          </a:xfrm>
        </p:spPr>
      </p:sp>
      <p:sp>
        <p:nvSpPr>
          <p:cNvPr id="3" name="Notes Placeholder 2"/>
          <p:cNvSpPr>
            <a:spLocks noGrp="1"/>
          </p:cNvSpPr>
          <p:nvPr>
            <p:ph type="body" idx="1"/>
          </p:nvPr>
        </p:nvSpPr>
        <p:spPr/>
        <p:txBody>
          <a:bodyPr/>
          <a:lstStyle/>
          <a:p>
            <a:pPr marL="0" marR="0" lvl="0" indent="0" algn="l" defTabSz="932742" rtl="0" eaLnBrk="1" fontAlgn="auto" latinLnBrk="0" hangingPunct="1">
              <a:lnSpc>
                <a:spcPct val="90000"/>
              </a:lnSpc>
              <a:spcBef>
                <a:spcPts val="0"/>
              </a:spcBef>
              <a:spcAft>
                <a:spcPts val="600"/>
              </a:spcAft>
              <a:buClrTx/>
              <a:buSzTx/>
              <a:buFontTx/>
              <a:buNone/>
              <a:tabLst/>
              <a:defRPr/>
            </a:pPr>
            <a:r>
              <a:rPr lang="en-US" sz="1000" b="0" kern="1200" baseline="0" dirty="0">
                <a:solidFill>
                  <a:schemeClr val="tx1"/>
                </a:solidFill>
                <a:effectLst/>
                <a:latin typeface="Segoe UI" panose="020B0502040204020203" pitchFamily="34" charset="0"/>
                <a:ea typeface="+mn-ea"/>
                <a:cs typeface="+mn-cs"/>
              </a:rPr>
              <a:t>As you describe the use of checkpoints, stress that these are not a replacement for backups. Checkpoints used to be called snapshots in previous Windows versions. You may want to explain and show how to disable checkpoints for a specific VM by opening the Settings box of a VM. The option is located on the Checkpoints page.</a:t>
            </a:r>
          </a:p>
          <a:p>
            <a:endParaRPr lang="en-US" dirty="0"/>
          </a:p>
        </p:txBody>
      </p:sp>
      <p:sp>
        <p:nvSpPr>
          <p:cNvPr id="4" name="Header Placeholder 3"/>
          <p:cNvSpPr>
            <a:spLocks noGrp="1"/>
          </p:cNvSpPr>
          <p:nvPr>
            <p:ph type="hdr" sz="quarter"/>
          </p:nvPr>
        </p:nvSpPr>
        <p:spPr/>
        <p:txBody>
          <a:bodyPr/>
          <a:lstStyle/>
          <a:p>
            <a:r>
              <a:rPr lang="en-US" dirty="0"/>
              <a:t>WS-011T: Windows Server 2019 Administration</a:t>
            </a:r>
          </a:p>
        </p:txBody>
      </p:sp>
      <p:sp>
        <p:nvSpPr>
          <p:cNvPr id="6" name="Slide Number Placeholder 5"/>
          <p:cNvSpPr>
            <a:spLocks noGrp="1"/>
          </p:cNvSpPr>
          <p:nvPr>
            <p:ph type="sldNum" sz="quarter" idx="5"/>
          </p:nvPr>
        </p:nvSpPr>
        <p:spPr/>
        <p:txBody>
          <a:bodyPr/>
          <a:lstStyle/>
          <a:p>
            <a:fld id="{B4008EB6-D09E-4580-8CD6-DDB14511944F}" type="slidenum">
              <a:rPr lang="en-US" smtClean="0"/>
              <a:pPr/>
              <a:t>24</a:t>
            </a:fld>
            <a:endParaRPr lang="en-US" dirty="0"/>
          </a:p>
        </p:txBody>
      </p:sp>
      <p:sp>
        <p:nvSpPr>
          <p:cNvPr id="7" name="Date Placeholder 6">
            <a:extLst>
              <a:ext uri="{FF2B5EF4-FFF2-40B4-BE49-F238E27FC236}">
                <a16:creationId xmlns:a16="http://schemas.microsoft.com/office/drawing/2014/main" id="{2B80A918-D03A-445D-BE90-45B6586E2C79}"/>
              </a:ext>
            </a:extLst>
          </p:cNvPr>
          <p:cNvSpPr>
            <a:spLocks noGrp="1"/>
          </p:cNvSpPr>
          <p:nvPr>
            <p:ph type="dt" idx="1"/>
          </p:nvPr>
        </p:nvSpPr>
        <p:spPr/>
        <p:txBody>
          <a:bodyPr/>
          <a:lstStyle/>
          <a:p>
            <a:r>
              <a:rPr lang="en-US" dirty="0"/>
              <a:t>5: Hyper-V virtualization and containers in Windows Server</a:t>
            </a:r>
          </a:p>
        </p:txBody>
      </p:sp>
      <p:sp>
        <p:nvSpPr>
          <p:cNvPr id="8" name="Footer Placeholder 4">
            <a:extLst>
              <a:ext uri="{FF2B5EF4-FFF2-40B4-BE49-F238E27FC236}">
                <a16:creationId xmlns:a16="http://schemas.microsoft.com/office/drawing/2014/main" id="{DED086B0-39EF-43AA-A3C1-67BC9B3EF5CC}"/>
              </a:ext>
            </a:extLst>
          </p:cNvPr>
          <p:cNvSpPr>
            <a:spLocks noGrp="1"/>
          </p:cNvSpPr>
          <p:nvPr>
            <p:ph type="ftr" sz="quarter" idx="4"/>
          </p:nvPr>
        </p:nvSpPr>
        <p:spPr>
          <a:xfrm>
            <a:off x="109220" y="8846820"/>
            <a:ext cx="5811520" cy="195944"/>
          </a:xfrm>
          <a:prstGeom prst="rect">
            <a:avLst/>
          </a:prstGeom>
        </p:spPr>
        <p:txBody>
          <a:bodyPr/>
          <a:lstStyle>
            <a:lvl1pPr>
              <a:defRPr sz="1000"/>
            </a:lvl1pPr>
          </a:lstStyle>
          <a:p>
            <a:pPr defTabSz="914099" eaLnBrk="0" hangingPunct="0"/>
            <a:r>
              <a:rPr lang="en-US" dirty="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a:t>
            </a:r>
          </a:p>
        </p:txBody>
      </p:sp>
    </p:spTree>
    <p:extLst>
      <p:ext uri="{BB962C8B-B14F-4D97-AF65-F5344CB8AC3E}">
        <p14:creationId xmlns:p14="http://schemas.microsoft.com/office/powerpoint/2010/main" val="303026888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0" y="65088"/>
            <a:ext cx="2971800" cy="1671637"/>
          </a:xfrm>
        </p:spPr>
      </p:sp>
      <p:sp>
        <p:nvSpPr>
          <p:cNvPr id="3" name="Notes Placeholder 2"/>
          <p:cNvSpPr>
            <a:spLocks noGrp="1"/>
          </p:cNvSpPr>
          <p:nvPr>
            <p:ph type="body" idx="1"/>
          </p:nvPr>
        </p:nvSpPr>
        <p:spPr/>
        <p:txBody>
          <a:bodyPr/>
          <a:lstStyle/>
          <a:p>
            <a:pPr marL="0" marR="0" lvl="0" indent="0" algn="l" defTabSz="932742" rtl="0" eaLnBrk="1" fontAlgn="auto" latinLnBrk="0" hangingPunct="1">
              <a:lnSpc>
                <a:spcPct val="90000"/>
              </a:lnSpc>
              <a:spcBef>
                <a:spcPts val="0"/>
              </a:spcBef>
              <a:spcAft>
                <a:spcPts val="600"/>
              </a:spcAft>
              <a:buClrTx/>
              <a:buSzTx/>
              <a:buFontTx/>
              <a:buNone/>
              <a:tabLst/>
              <a:defRPr/>
            </a:pPr>
            <a:r>
              <a:rPr lang="en-US" sz="1000" b="0" kern="1200" baseline="0" dirty="0">
                <a:solidFill>
                  <a:schemeClr val="tx1"/>
                </a:solidFill>
                <a:effectLst/>
                <a:latin typeface="Segoe UI" panose="020B0502040204020203" pitchFamily="34" charset="0"/>
                <a:ea typeface="+mn-ea"/>
                <a:cs typeface="+mn-cs"/>
              </a:rPr>
              <a:t>Describe options for importing and exporting VMs.</a:t>
            </a:r>
          </a:p>
          <a:p>
            <a:endParaRPr lang="en-US" dirty="0"/>
          </a:p>
        </p:txBody>
      </p:sp>
      <p:sp>
        <p:nvSpPr>
          <p:cNvPr id="4" name="Header Placeholder 3"/>
          <p:cNvSpPr>
            <a:spLocks noGrp="1"/>
          </p:cNvSpPr>
          <p:nvPr>
            <p:ph type="hdr" sz="quarter"/>
          </p:nvPr>
        </p:nvSpPr>
        <p:spPr/>
        <p:txBody>
          <a:bodyPr/>
          <a:lstStyle/>
          <a:p>
            <a:r>
              <a:rPr lang="en-US" dirty="0"/>
              <a:t>WS-011T: Windows Server 2019 Administration</a:t>
            </a:r>
          </a:p>
        </p:txBody>
      </p:sp>
      <p:sp>
        <p:nvSpPr>
          <p:cNvPr id="6" name="Slide Number Placeholder 5"/>
          <p:cNvSpPr>
            <a:spLocks noGrp="1"/>
          </p:cNvSpPr>
          <p:nvPr>
            <p:ph type="sldNum" sz="quarter" idx="5"/>
          </p:nvPr>
        </p:nvSpPr>
        <p:spPr/>
        <p:txBody>
          <a:bodyPr/>
          <a:lstStyle/>
          <a:p>
            <a:fld id="{B4008EB6-D09E-4580-8CD6-DDB14511944F}" type="slidenum">
              <a:rPr lang="en-US" smtClean="0"/>
              <a:pPr/>
              <a:t>25</a:t>
            </a:fld>
            <a:endParaRPr lang="en-US" dirty="0"/>
          </a:p>
        </p:txBody>
      </p:sp>
      <p:sp>
        <p:nvSpPr>
          <p:cNvPr id="7" name="Date Placeholder 6">
            <a:extLst>
              <a:ext uri="{FF2B5EF4-FFF2-40B4-BE49-F238E27FC236}">
                <a16:creationId xmlns:a16="http://schemas.microsoft.com/office/drawing/2014/main" id="{E709A480-412C-4D09-B31D-2E14BE0284C4}"/>
              </a:ext>
            </a:extLst>
          </p:cNvPr>
          <p:cNvSpPr>
            <a:spLocks noGrp="1"/>
          </p:cNvSpPr>
          <p:nvPr>
            <p:ph type="dt" idx="1"/>
          </p:nvPr>
        </p:nvSpPr>
        <p:spPr/>
        <p:txBody>
          <a:bodyPr/>
          <a:lstStyle/>
          <a:p>
            <a:r>
              <a:rPr lang="en-US" dirty="0"/>
              <a:t>5: Hyper-V virtualization and containers in Windows Server</a:t>
            </a:r>
          </a:p>
        </p:txBody>
      </p:sp>
      <p:sp>
        <p:nvSpPr>
          <p:cNvPr id="8" name="Footer Placeholder 4">
            <a:extLst>
              <a:ext uri="{FF2B5EF4-FFF2-40B4-BE49-F238E27FC236}">
                <a16:creationId xmlns:a16="http://schemas.microsoft.com/office/drawing/2014/main" id="{8A933DD3-BD8B-4A99-AC7B-3696F0DC4F71}"/>
              </a:ext>
            </a:extLst>
          </p:cNvPr>
          <p:cNvSpPr>
            <a:spLocks noGrp="1"/>
          </p:cNvSpPr>
          <p:nvPr>
            <p:ph type="ftr" sz="quarter" idx="4"/>
          </p:nvPr>
        </p:nvSpPr>
        <p:spPr>
          <a:xfrm>
            <a:off x="109220" y="8846820"/>
            <a:ext cx="5811520" cy="195944"/>
          </a:xfrm>
          <a:prstGeom prst="rect">
            <a:avLst/>
          </a:prstGeom>
        </p:spPr>
        <p:txBody>
          <a:bodyPr/>
          <a:lstStyle>
            <a:lvl1pPr>
              <a:defRPr sz="1000"/>
            </a:lvl1pPr>
          </a:lstStyle>
          <a:p>
            <a:pPr defTabSz="914099" eaLnBrk="0" hangingPunct="0"/>
            <a:r>
              <a:rPr lang="en-US" dirty="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a:t>
            </a:r>
          </a:p>
        </p:txBody>
      </p:sp>
    </p:spTree>
    <p:extLst>
      <p:ext uri="{BB962C8B-B14F-4D97-AF65-F5344CB8AC3E}">
        <p14:creationId xmlns:p14="http://schemas.microsoft.com/office/powerpoint/2010/main" val="151002928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0" y="65088"/>
            <a:ext cx="2971800" cy="1671637"/>
          </a:xfrm>
        </p:spPr>
      </p:sp>
      <p:sp>
        <p:nvSpPr>
          <p:cNvPr id="3" name="Notes Placeholder 2"/>
          <p:cNvSpPr>
            <a:spLocks noGrp="1"/>
          </p:cNvSpPr>
          <p:nvPr>
            <p:ph type="body" idx="1"/>
          </p:nvPr>
        </p:nvSpPr>
        <p:spPr/>
        <p:txBody>
          <a:bodyPr/>
          <a:lstStyle/>
          <a:p>
            <a:r>
              <a:rPr lang="en-US" sz="1000" b="1" i="0" kern="1200" baseline="0" dirty="0">
                <a:solidFill>
                  <a:schemeClr val="tx1"/>
                </a:solidFill>
                <a:effectLst/>
                <a:latin typeface="Segoe UI" panose="020B0502040204020203" pitchFamily="34" charset="0"/>
                <a:ea typeface="+mn-ea"/>
                <a:cs typeface="+mn-cs"/>
              </a:rPr>
              <a:t>Demonstration detailed steps</a:t>
            </a:r>
          </a:p>
          <a:p>
            <a:r>
              <a:rPr lang="en-US" sz="1000" b="1" i="0" kern="1200" baseline="0" dirty="0">
                <a:solidFill>
                  <a:schemeClr val="tx1"/>
                </a:solidFill>
                <a:effectLst/>
                <a:latin typeface="Segoe UI" panose="020B0502040204020203" pitchFamily="34" charset="0"/>
                <a:ea typeface="+mn-ea"/>
                <a:cs typeface="+mn-cs"/>
              </a:rPr>
              <a:t>Preparation Steps</a:t>
            </a:r>
          </a:p>
          <a:p>
            <a:r>
              <a:rPr lang="en-US" sz="1000" b="0" i="0" kern="1200" baseline="0" dirty="0">
                <a:solidFill>
                  <a:schemeClr val="tx1"/>
                </a:solidFill>
                <a:effectLst/>
                <a:latin typeface="Segoe UI" panose="020B0502040204020203" pitchFamily="34" charset="0"/>
                <a:ea typeface="+mn-ea"/>
                <a:cs typeface="+mn-cs"/>
              </a:rPr>
              <a:t>The following VMs are required for this demonstration:</a:t>
            </a:r>
          </a:p>
          <a:p>
            <a:pPr marL="171450" indent="-171450">
              <a:buFont typeface="Arial" panose="020B0604020202020204" pitchFamily="34" charset="0"/>
              <a:buChar char="•"/>
            </a:pPr>
            <a:r>
              <a:rPr lang="en-US" sz="1000" b="0" i="0" kern="1200" baseline="0" dirty="0">
                <a:solidFill>
                  <a:schemeClr val="tx1"/>
                </a:solidFill>
                <a:effectLst/>
                <a:latin typeface="Segoe UI" panose="020B0502040204020203" pitchFamily="34" charset="0"/>
                <a:ea typeface="+mn-ea"/>
                <a:cs typeface="+mn-cs"/>
              </a:rPr>
              <a:t>WS-011T00A-SEA-DC1</a:t>
            </a:r>
          </a:p>
          <a:p>
            <a:pPr marL="171450" indent="-171450">
              <a:buFont typeface="Arial" panose="020B0604020202020204" pitchFamily="34" charset="0"/>
              <a:buChar char="•"/>
            </a:pPr>
            <a:r>
              <a:rPr lang="en-US" sz="1000" b="0" i="0" kern="1200" baseline="0" dirty="0">
                <a:solidFill>
                  <a:schemeClr val="tx1"/>
                </a:solidFill>
                <a:effectLst/>
                <a:latin typeface="Segoe UI" panose="020B0502040204020203" pitchFamily="34" charset="0"/>
                <a:ea typeface="+mn-ea"/>
                <a:cs typeface="+mn-cs"/>
              </a:rPr>
              <a:t>WS-011T00A-SEA-ADM1</a:t>
            </a:r>
          </a:p>
          <a:p>
            <a:pPr marL="171450" indent="-171450">
              <a:buFont typeface="Arial" panose="020B0604020202020204" pitchFamily="34" charset="0"/>
              <a:buChar char="•"/>
            </a:pPr>
            <a:r>
              <a:rPr lang="en-US" sz="1000" b="0" i="0" kern="1200" baseline="0" dirty="0">
                <a:solidFill>
                  <a:schemeClr val="tx1"/>
                </a:solidFill>
                <a:effectLst/>
                <a:latin typeface="Segoe UI" panose="020B0502040204020203" pitchFamily="34" charset="0"/>
                <a:ea typeface="+mn-ea"/>
                <a:cs typeface="+mn-cs"/>
              </a:rPr>
              <a:t>WS-011T00A-SEA-SVR1</a:t>
            </a:r>
          </a:p>
          <a:p>
            <a:r>
              <a:rPr lang="en-US" sz="1000" b="0" i="0" kern="1200" baseline="0" dirty="0">
                <a:solidFill>
                  <a:schemeClr val="tx1"/>
                </a:solidFill>
                <a:effectLst/>
                <a:latin typeface="Segoe UI" panose="020B0502040204020203" pitchFamily="34" charset="0"/>
                <a:ea typeface="+mn-ea"/>
                <a:cs typeface="+mn-cs"/>
              </a:rPr>
              <a:t>Sign in as </a:t>
            </a:r>
            <a:r>
              <a:rPr lang="en-US" sz="1000" b="1" i="0" kern="1200" baseline="0" dirty="0">
                <a:solidFill>
                  <a:schemeClr val="tx1"/>
                </a:solidFill>
                <a:effectLst/>
                <a:latin typeface="Segoe UI" panose="020B0502040204020203" pitchFamily="34" charset="0"/>
                <a:ea typeface="+mn-ea"/>
                <a:cs typeface="+mn-cs"/>
              </a:rPr>
              <a:t>Contoso\Administrator</a:t>
            </a:r>
            <a:r>
              <a:rPr lang="en-US" sz="1000" b="0" i="0" kern="1200" baseline="0" dirty="0">
                <a:solidFill>
                  <a:schemeClr val="tx1"/>
                </a:solidFill>
                <a:effectLst/>
                <a:latin typeface="Segoe UI" panose="020B0502040204020203" pitchFamily="34" charset="0"/>
                <a:ea typeface="+mn-ea"/>
                <a:cs typeface="+mn-cs"/>
              </a:rPr>
              <a:t> by using </a:t>
            </a:r>
            <a:r>
              <a:rPr lang="en-US" sz="1000" b="1" i="0" kern="1200" baseline="0" dirty="0">
                <a:solidFill>
                  <a:schemeClr val="tx1"/>
                </a:solidFill>
                <a:effectLst/>
                <a:latin typeface="Segoe UI" panose="020B0502040204020203" pitchFamily="34" charset="0"/>
                <a:ea typeface="+mn-ea"/>
                <a:cs typeface="+mn-cs"/>
              </a:rPr>
              <a:t>Pa55w.rd</a:t>
            </a:r>
            <a:r>
              <a:rPr lang="en-US" sz="1000" b="0" i="0" kern="1200" baseline="0" dirty="0">
                <a:solidFill>
                  <a:schemeClr val="tx1"/>
                </a:solidFill>
                <a:effectLst/>
                <a:latin typeface="Segoe UI" panose="020B0502040204020203" pitchFamily="34" charset="0"/>
                <a:ea typeface="+mn-ea"/>
                <a:cs typeface="+mn-cs"/>
              </a:rPr>
              <a:t> as the password.</a:t>
            </a:r>
          </a:p>
          <a:p>
            <a:r>
              <a:rPr lang="en-US" sz="1000" b="1" i="0" kern="1200" baseline="0" dirty="0">
                <a:solidFill>
                  <a:schemeClr val="tx1"/>
                </a:solidFill>
                <a:effectLst/>
                <a:latin typeface="Segoe UI" panose="020B0502040204020203" pitchFamily="34" charset="0"/>
                <a:ea typeface="+mn-ea"/>
                <a:cs typeface="+mn-cs"/>
              </a:rPr>
              <a:t>Configure a Hyper-V virtual switch</a:t>
            </a:r>
          </a:p>
          <a:p>
            <a:pPr marL="228600" indent="-228600">
              <a:buFont typeface="+mj-lt"/>
              <a:buAutoNum type="arabicPeriod"/>
            </a:pPr>
            <a:r>
              <a:rPr lang="en-US" sz="1000" b="0" i="0" kern="1200" baseline="0" dirty="0">
                <a:solidFill>
                  <a:schemeClr val="tx1"/>
                </a:solidFill>
                <a:effectLst/>
                <a:latin typeface="Segoe UI" panose="020B0502040204020203" pitchFamily="34" charset="0"/>
                <a:ea typeface="+mn-ea"/>
                <a:cs typeface="+mn-cs"/>
              </a:rPr>
              <a:t>On SEA-ADM1, select </a:t>
            </a:r>
            <a:r>
              <a:rPr lang="en-US" sz="1000" b="1" i="0" kern="1200" baseline="0" dirty="0">
                <a:solidFill>
                  <a:schemeClr val="tx1"/>
                </a:solidFill>
                <a:effectLst/>
                <a:latin typeface="Segoe UI" panose="020B0502040204020203" pitchFamily="34" charset="0"/>
                <a:ea typeface="+mn-ea"/>
                <a:cs typeface="+mn-cs"/>
              </a:rPr>
              <a:t>Start</a:t>
            </a:r>
            <a:r>
              <a:rPr lang="en-US" sz="1000" b="0" i="0" kern="1200" baseline="0" dirty="0">
                <a:solidFill>
                  <a:schemeClr val="tx1"/>
                </a:solidFill>
                <a:effectLst/>
                <a:latin typeface="Segoe UI" panose="020B0502040204020203" pitchFamily="34" charset="0"/>
                <a:ea typeface="+mn-ea"/>
                <a:cs typeface="+mn-cs"/>
              </a:rPr>
              <a:t> and then select </a:t>
            </a:r>
            <a:r>
              <a:rPr lang="en-US" sz="1000" b="1" i="0" kern="1200" baseline="0" dirty="0">
                <a:solidFill>
                  <a:schemeClr val="tx1"/>
                </a:solidFill>
                <a:effectLst/>
                <a:latin typeface="Segoe UI" panose="020B0502040204020203" pitchFamily="34" charset="0"/>
                <a:ea typeface="+mn-ea"/>
                <a:cs typeface="+mn-cs"/>
              </a:rPr>
              <a:t>Server Manager</a:t>
            </a:r>
            <a:r>
              <a:rPr lang="en-US" sz="1000" b="0" i="0" kern="1200" baseline="0" dirty="0">
                <a:solidFill>
                  <a:schemeClr val="tx1"/>
                </a:solidFill>
                <a:effectLst/>
                <a:latin typeface="Segoe UI" panose="020B0502040204020203" pitchFamily="34" charset="0"/>
                <a:ea typeface="+mn-ea"/>
                <a:cs typeface="+mn-cs"/>
              </a:rPr>
              <a:t>.</a:t>
            </a:r>
          </a:p>
          <a:p>
            <a:pPr marL="228600" indent="-228600">
              <a:buFont typeface="+mj-lt"/>
              <a:buAutoNum type="arabicPeriod"/>
            </a:pPr>
            <a:r>
              <a:rPr lang="en-US" sz="1000" b="0" i="0" kern="1200" baseline="0" dirty="0">
                <a:solidFill>
                  <a:schemeClr val="tx1"/>
                </a:solidFill>
                <a:effectLst/>
                <a:latin typeface="Segoe UI" panose="020B0502040204020203" pitchFamily="34" charset="0"/>
                <a:ea typeface="+mn-ea"/>
                <a:cs typeface="+mn-cs"/>
              </a:rPr>
              <a:t>In Server Manager, select </a:t>
            </a:r>
            <a:r>
              <a:rPr lang="en-US" sz="1000" b="1" i="0" kern="1200" baseline="0" dirty="0">
                <a:solidFill>
                  <a:schemeClr val="tx1"/>
                </a:solidFill>
                <a:effectLst/>
                <a:latin typeface="Segoe UI" panose="020B0502040204020203" pitchFamily="34" charset="0"/>
                <a:ea typeface="+mn-ea"/>
                <a:cs typeface="+mn-cs"/>
              </a:rPr>
              <a:t>All Servers</a:t>
            </a:r>
            <a:r>
              <a:rPr lang="en-US" sz="1000" b="0" i="0" kern="1200" baseline="0" dirty="0">
                <a:solidFill>
                  <a:schemeClr val="tx1"/>
                </a:solidFill>
                <a:effectLst/>
                <a:latin typeface="Segoe UI" panose="020B0502040204020203" pitchFamily="34" charset="0"/>
                <a:ea typeface="+mn-ea"/>
                <a:cs typeface="+mn-cs"/>
              </a:rPr>
              <a:t>.</a:t>
            </a:r>
          </a:p>
          <a:p>
            <a:pPr marL="228600" indent="-228600">
              <a:buFont typeface="+mj-lt"/>
              <a:buAutoNum type="arabicPeriod"/>
            </a:pPr>
            <a:r>
              <a:rPr lang="en-US" sz="1000" b="0" i="0" kern="1200" baseline="0" dirty="0">
                <a:solidFill>
                  <a:schemeClr val="tx1"/>
                </a:solidFill>
                <a:effectLst/>
                <a:latin typeface="Segoe UI" panose="020B0502040204020203" pitchFamily="34" charset="0"/>
                <a:ea typeface="+mn-ea"/>
                <a:cs typeface="+mn-cs"/>
              </a:rPr>
              <a:t>In the Servers list, right-click </a:t>
            </a:r>
            <a:r>
              <a:rPr lang="en-US" sz="1000" b="1" i="0" kern="1200" baseline="0" dirty="0">
                <a:solidFill>
                  <a:schemeClr val="tx1"/>
                </a:solidFill>
                <a:effectLst/>
                <a:latin typeface="Segoe UI" panose="020B0502040204020203" pitchFamily="34" charset="0"/>
                <a:ea typeface="+mn-ea"/>
                <a:cs typeface="+mn-cs"/>
              </a:rPr>
              <a:t>SEA-SVR1</a:t>
            </a:r>
            <a:r>
              <a:rPr lang="en-US" sz="1000" b="0" i="0" kern="1200" baseline="0" dirty="0">
                <a:solidFill>
                  <a:schemeClr val="tx1"/>
                </a:solidFill>
                <a:effectLst/>
                <a:latin typeface="Segoe UI" panose="020B0502040204020203" pitchFamily="34" charset="0"/>
                <a:ea typeface="+mn-ea"/>
                <a:cs typeface="+mn-cs"/>
              </a:rPr>
              <a:t>, and then select </a:t>
            </a:r>
            <a:r>
              <a:rPr lang="en-US" sz="1000" b="1" i="0" kern="1200" baseline="0" dirty="0">
                <a:solidFill>
                  <a:schemeClr val="tx1"/>
                </a:solidFill>
                <a:effectLst/>
                <a:latin typeface="Segoe UI" panose="020B0502040204020203" pitchFamily="34" charset="0"/>
                <a:ea typeface="+mn-ea"/>
                <a:cs typeface="+mn-cs"/>
              </a:rPr>
              <a:t>Hyper-V Manager</a:t>
            </a:r>
            <a:r>
              <a:rPr lang="en-US" sz="1000" b="0" i="0" kern="1200" baseline="0" dirty="0">
                <a:solidFill>
                  <a:schemeClr val="tx1"/>
                </a:solidFill>
                <a:effectLst/>
                <a:latin typeface="Segoe UI" panose="020B0502040204020203" pitchFamily="34" charset="0"/>
                <a:ea typeface="+mn-ea"/>
                <a:cs typeface="+mn-cs"/>
              </a:rPr>
              <a:t>.</a:t>
            </a:r>
          </a:p>
          <a:p>
            <a:pPr marL="228600" indent="-228600">
              <a:buFont typeface="+mj-lt"/>
              <a:buAutoNum type="arabicPeriod"/>
            </a:pPr>
            <a:r>
              <a:rPr lang="en-US" sz="1000" b="0" i="0" kern="1200" baseline="0" dirty="0">
                <a:solidFill>
                  <a:schemeClr val="tx1"/>
                </a:solidFill>
                <a:effectLst/>
                <a:latin typeface="Segoe UI" panose="020B0502040204020203" pitchFamily="34" charset="0"/>
                <a:ea typeface="+mn-ea"/>
                <a:cs typeface="+mn-cs"/>
              </a:rPr>
              <a:t>In Hyper-V Manager, ensure that </a:t>
            </a:r>
            <a:r>
              <a:rPr lang="en-US" sz="1000" b="1" i="0" u="none" strike="noStrike" kern="1200" baseline="0" dirty="0">
                <a:solidFill>
                  <a:schemeClr val="tx1"/>
                </a:solidFill>
                <a:effectLst/>
                <a:latin typeface="Segoe UI" panose="020B0502040204020203" pitchFamily="34" charset="0"/>
                <a:ea typeface="+mn-ea"/>
                <a:cs typeface="+mn-cs"/>
                <a:hlinkClick r:id="rId3" tooltip="http://SEA-SVR1.Contoso.com"/>
              </a:rPr>
              <a:t>SEA-SVR1.Contoso.com</a:t>
            </a:r>
            <a:r>
              <a:rPr lang="en-US" sz="1000" b="0" i="0" kern="1200" baseline="0" dirty="0">
                <a:solidFill>
                  <a:schemeClr val="tx1"/>
                </a:solidFill>
                <a:effectLst/>
                <a:latin typeface="Segoe UI" panose="020B0502040204020203" pitchFamily="34" charset="0"/>
                <a:ea typeface="+mn-ea"/>
                <a:cs typeface="+mn-cs"/>
              </a:rPr>
              <a:t> is selected.</a:t>
            </a:r>
          </a:p>
          <a:p>
            <a:pPr marL="228600" indent="-228600">
              <a:buFont typeface="+mj-lt"/>
              <a:buAutoNum type="arabicPeriod"/>
            </a:pPr>
            <a:r>
              <a:rPr lang="en-US" sz="1000" b="0" i="0" kern="1200" baseline="0" dirty="0">
                <a:solidFill>
                  <a:schemeClr val="tx1"/>
                </a:solidFill>
                <a:effectLst/>
                <a:latin typeface="Segoe UI" panose="020B0502040204020203" pitchFamily="34" charset="0"/>
                <a:ea typeface="+mn-ea"/>
                <a:cs typeface="+mn-cs"/>
              </a:rPr>
              <a:t>In the Actions pane, select </a:t>
            </a:r>
            <a:r>
              <a:rPr lang="en-US" sz="1000" b="1" i="0" kern="1200" baseline="0" dirty="0">
                <a:solidFill>
                  <a:schemeClr val="tx1"/>
                </a:solidFill>
                <a:effectLst/>
                <a:latin typeface="Segoe UI" panose="020B0502040204020203" pitchFamily="34" charset="0"/>
                <a:ea typeface="+mn-ea"/>
                <a:cs typeface="+mn-cs"/>
              </a:rPr>
              <a:t>Virtual Switch Manager</a:t>
            </a:r>
            <a:r>
              <a:rPr lang="en-US" sz="1000" b="0" i="0" kern="1200" baseline="0" dirty="0">
                <a:solidFill>
                  <a:schemeClr val="tx1"/>
                </a:solidFill>
                <a:effectLst/>
                <a:latin typeface="Segoe UI" panose="020B0502040204020203" pitchFamily="34" charset="0"/>
                <a:ea typeface="+mn-ea"/>
                <a:cs typeface="+mn-cs"/>
              </a:rPr>
              <a:t>.</a:t>
            </a:r>
          </a:p>
          <a:p>
            <a:pPr marL="228600" indent="-228600">
              <a:buFont typeface="+mj-lt"/>
              <a:buAutoNum type="arabicPeriod"/>
            </a:pPr>
            <a:r>
              <a:rPr lang="en-US" sz="1000" b="0" i="0" kern="1200" baseline="0" dirty="0">
                <a:solidFill>
                  <a:schemeClr val="tx1"/>
                </a:solidFill>
                <a:effectLst/>
                <a:latin typeface="Segoe UI" panose="020B0502040204020203" pitchFamily="34" charset="0"/>
                <a:ea typeface="+mn-ea"/>
                <a:cs typeface="+mn-cs"/>
              </a:rPr>
              <a:t>In the </a:t>
            </a:r>
            <a:r>
              <a:rPr lang="en-US" sz="1000" b="1" i="0" kern="1200" baseline="0" dirty="0">
                <a:solidFill>
                  <a:schemeClr val="tx1"/>
                </a:solidFill>
                <a:effectLst/>
                <a:latin typeface="Segoe UI" panose="020B0502040204020203" pitchFamily="34" charset="0"/>
                <a:ea typeface="+mn-ea"/>
                <a:cs typeface="+mn-cs"/>
              </a:rPr>
              <a:t>Virtual Switch Manager</a:t>
            </a:r>
            <a:r>
              <a:rPr lang="en-US" sz="1000" b="0" i="0" kern="1200" baseline="0" dirty="0">
                <a:solidFill>
                  <a:schemeClr val="tx1"/>
                </a:solidFill>
                <a:effectLst/>
                <a:latin typeface="Segoe UI" panose="020B0502040204020203" pitchFamily="34" charset="0"/>
                <a:ea typeface="+mn-ea"/>
                <a:cs typeface="+mn-cs"/>
              </a:rPr>
              <a:t>, in the </a:t>
            </a:r>
            <a:r>
              <a:rPr lang="en-US" sz="1000" b="1" i="0" kern="1200" baseline="0" dirty="0">
                <a:solidFill>
                  <a:schemeClr val="tx1"/>
                </a:solidFill>
                <a:effectLst/>
                <a:latin typeface="Segoe UI" panose="020B0502040204020203" pitchFamily="34" charset="0"/>
                <a:ea typeface="+mn-ea"/>
                <a:cs typeface="+mn-cs"/>
              </a:rPr>
              <a:t>Create virtual switch</a:t>
            </a:r>
            <a:r>
              <a:rPr lang="en-US" sz="1000" b="0" i="0" kern="1200" baseline="0" dirty="0">
                <a:solidFill>
                  <a:schemeClr val="tx1"/>
                </a:solidFill>
                <a:effectLst/>
                <a:latin typeface="Segoe UI" panose="020B0502040204020203" pitchFamily="34" charset="0"/>
                <a:ea typeface="+mn-ea"/>
                <a:cs typeface="+mn-cs"/>
              </a:rPr>
              <a:t> pane, select </a:t>
            </a:r>
            <a:r>
              <a:rPr lang="en-US" sz="1000" b="1" i="0" kern="1200" baseline="0" dirty="0">
                <a:solidFill>
                  <a:schemeClr val="tx1"/>
                </a:solidFill>
                <a:effectLst/>
                <a:latin typeface="Segoe UI" panose="020B0502040204020203" pitchFamily="34" charset="0"/>
                <a:ea typeface="+mn-ea"/>
                <a:cs typeface="+mn-cs"/>
              </a:rPr>
              <a:t>Private</a:t>
            </a:r>
            <a:r>
              <a:rPr lang="en-US" sz="1000" b="0" i="0" kern="1200" baseline="0" dirty="0">
                <a:solidFill>
                  <a:schemeClr val="tx1"/>
                </a:solidFill>
                <a:effectLst/>
                <a:latin typeface="Segoe UI" panose="020B0502040204020203" pitchFamily="34" charset="0"/>
                <a:ea typeface="+mn-ea"/>
                <a:cs typeface="+mn-cs"/>
              </a:rPr>
              <a:t>, and then select </a:t>
            </a:r>
            <a:r>
              <a:rPr lang="en-US" sz="1000" b="1" i="0" kern="1200" baseline="0" dirty="0">
                <a:solidFill>
                  <a:schemeClr val="tx1"/>
                </a:solidFill>
                <a:effectLst/>
                <a:latin typeface="Segoe UI" panose="020B0502040204020203" pitchFamily="34" charset="0"/>
                <a:ea typeface="+mn-ea"/>
                <a:cs typeface="+mn-cs"/>
              </a:rPr>
              <a:t>Create Virtual Switch</a:t>
            </a:r>
            <a:r>
              <a:rPr lang="en-US" sz="1000" b="0" i="0" kern="1200" baseline="0" dirty="0">
                <a:solidFill>
                  <a:schemeClr val="tx1"/>
                </a:solidFill>
                <a:effectLst/>
                <a:latin typeface="Segoe UI" panose="020B0502040204020203" pitchFamily="34" charset="0"/>
                <a:ea typeface="+mn-ea"/>
                <a:cs typeface="+mn-cs"/>
              </a:rPr>
              <a:t>.</a:t>
            </a:r>
          </a:p>
          <a:p>
            <a:pPr marL="228600" indent="-228600">
              <a:buFont typeface="+mj-lt"/>
              <a:buAutoNum type="arabicPeriod"/>
            </a:pPr>
            <a:r>
              <a:rPr lang="en-US" sz="1000" b="0" i="0" kern="1200" baseline="0" dirty="0">
                <a:solidFill>
                  <a:schemeClr val="tx1"/>
                </a:solidFill>
                <a:effectLst/>
                <a:latin typeface="Segoe UI" panose="020B0502040204020203" pitchFamily="34" charset="0"/>
                <a:ea typeface="+mn-ea"/>
                <a:cs typeface="+mn-cs"/>
              </a:rPr>
              <a:t>In the </a:t>
            </a:r>
            <a:r>
              <a:rPr lang="en-US" sz="1000" b="1" i="0" kern="1200" baseline="0" dirty="0">
                <a:solidFill>
                  <a:schemeClr val="tx1"/>
                </a:solidFill>
                <a:effectLst/>
                <a:latin typeface="Segoe UI" panose="020B0502040204020203" pitchFamily="34" charset="0"/>
                <a:ea typeface="+mn-ea"/>
                <a:cs typeface="+mn-cs"/>
              </a:rPr>
              <a:t>Virtual Switch Properties</a:t>
            </a:r>
            <a:r>
              <a:rPr lang="en-US" sz="1000" b="0" i="0" kern="1200" baseline="0" dirty="0">
                <a:solidFill>
                  <a:schemeClr val="tx1"/>
                </a:solidFill>
                <a:effectLst/>
                <a:latin typeface="Segoe UI" panose="020B0502040204020203" pitchFamily="34" charset="0"/>
                <a:ea typeface="+mn-ea"/>
                <a:cs typeface="+mn-cs"/>
              </a:rPr>
              <a:t> box, enter the following details, and then select </a:t>
            </a:r>
            <a:r>
              <a:rPr lang="en-US" sz="1000" b="1" i="0" kern="1200" baseline="0" dirty="0">
                <a:solidFill>
                  <a:schemeClr val="tx1"/>
                </a:solidFill>
                <a:effectLst/>
                <a:latin typeface="Segoe UI" panose="020B0502040204020203" pitchFamily="34" charset="0"/>
                <a:ea typeface="+mn-ea"/>
                <a:cs typeface="+mn-cs"/>
              </a:rPr>
              <a:t>OK</a:t>
            </a:r>
            <a:r>
              <a:rPr lang="en-US" sz="1000" b="0" i="0" kern="1200" baseline="0" dirty="0">
                <a:solidFill>
                  <a:schemeClr val="tx1"/>
                </a:solidFill>
                <a:effectLst/>
                <a:latin typeface="Segoe UI" panose="020B0502040204020203" pitchFamily="34" charset="0"/>
                <a:ea typeface="+mn-ea"/>
                <a:cs typeface="+mn-cs"/>
              </a:rPr>
              <a:t>:</a:t>
            </a:r>
          </a:p>
          <a:p>
            <a:pPr lvl="1"/>
            <a:r>
              <a:rPr lang="en-US" sz="1000" b="0" i="0" kern="1200" baseline="0" dirty="0">
                <a:solidFill>
                  <a:schemeClr val="tx1"/>
                </a:solidFill>
                <a:effectLst/>
                <a:latin typeface="Segoe UI" panose="020B0502040204020203" pitchFamily="34" charset="0"/>
                <a:ea typeface="+mn-ea"/>
                <a:cs typeface="+mn-cs"/>
              </a:rPr>
              <a:t>Name: </a:t>
            </a:r>
            <a:r>
              <a:rPr lang="en-US" sz="1000" b="1" i="0" kern="1200" baseline="0" dirty="0">
                <a:solidFill>
                  <a:schemeClr val="tx1"/>
                </a:solidFill>
                <a:effectLst/>
                <a:latin typeface="Segoe UI" panose="020B0502040204020203" pitchFamily="34" charset="0"/>
                <a:ea typeface="+mn-ea"/>
                <a:cs typeface="+mn-cs"/>
              </a:rPr>
              <a:t>Contoso Private Switch</a:t>
            </a:r>
            <a:endParaRPr lang="en-US" sz="1000" b="0" i="0" kern="1200" baseline="0" dirty="0">
              <a:solidFill>
                <a:schemeClr val="tx1"/>
              </a:solidFill>
              <a:effectLst/>
              <a:latin typeface="Segoe UI" panose="020B0502040204020203" pitchFamily="34" charset="0"/>
              <a:ea typeface="+mn-ea"/>
              <a:cs typeface="+mn-cs"/>
            </a:endParaRPr>
          </a:p>
          <a:p>
            <a:pPr lvl="1"/>
            <a:r>
              <a:rPr lang="en-US" sz="1000" b="0" i="0" kern="1200" baseline="0" dirty="0">
                <a:solidFill>
                  <a:schemeClr val="tx1"/>
                </a:solidFill>
                <a:effectLst/>
                <a:latin typeface="Segoe UI" panose="020B0502040204020203" pitchFamily="34" charset="0"/>
                <a:ea typeface="+mn-ea"/>
                <a:cs typeface="+mn-cs"/>
              </a:rPr>
              <a:t>Connection type: </a:t>
            </a:r>
            <a:r>
              <a:rPr lang="en-US" sz="1000" b="1" i="0" kern="1200" baseline="0" dirty="0">
                <a:solidFill>
                  <a:schemeClr val="tx1"/>
                </a:solidFill>
                <a:effectLst/>
                <a:latin typeface="Segoe UI" panose="020B0502040204020203" pitchFamily="34" charset="0"/>
                <a:ea typeface="+mn-ea"/>
                <a:cs typeface="+mn-cs"/>
              </a:rPr>
              <a:t>Private network</a:t>
            </a:r>
            <a:endParaRPr lang="en-US" sz="1000" b="0" i="0" kern="1200" baseline="0" dirty="0">
              <a:solidFill>
                <a:schemeClr val="tx1"/>
              </a:solidFill>
              <a:effectLst/>
              <a:latin typeface="Segoe UI" panose="020B0502040204020203" pitchFamily="34" charset="0"/>
              <a:ea typeface="+mn-ea"/>
              <a:cs typeface="+mn-cs"/>
            </a:endParaRPr>
          </a:p>
          <a:p>
            <a:r>
              <a:rPr lang="en-US" sz="1000" b="1" i="0" kern="1200" baseline="0" dirty="0">
                <a:solidFill>
                  <a:schemeClr val="tx1"/>
                </a:solidFill>
                <a:effectLst/>
                <a:latin typeface="Segoe UI" panose="020B0502040204020203" pitchFamily="34" charset="0"/>
                <a:ea typeface="+mn-ea"/>
                <a:cs typeface="+mn-cs"/>
              </a:rPr>
              <a:t>Create a virtual hard disk (VHD)</a:t>
            </a:r>
          </a:p>
          <a:p>
            <a:pPr marL="228600" indent="-228600">
              <a:buFont typeface="+mj-lt"/>
              <a:buAutoNum type="arabicPeriod"/>
            </a:pPr>
            <a:r>
              <a:rPr lang="en-US" sz="1000" b="0" i="0" kern="1200" baseline="0" dirty="0">
                <a:solidFill>
                  <a:schemeClr val="tx1"/>
                </a:solidFill>
                <a:effectLst/>
                <a:latin typeface="Segoe UI" panose="020B0502040204020203" pitchFamily="34" charset="0"/>
                <a:ea typeface="+mn-ea"/>
                <a:cs typeface="+mn-cs"/>
              </a:rPr>
              <a:t>On SEA-ADM1, in Hyper-V Manager, select </a:t>
            </a:r>
            <a:r>
              <a:rPr lang="en-US" sz="1000" b="1" i="0" kern="1200" baseline="0" dirty="0">
                <a:solidFill>
                  <a:schemeClr val="tx1"/>
                </a:solidFill>
                <a:effectLst/>
                <a:latin typeface="Segoe UI" panose="020B0502040204020203" pitchFamily="34" charset="0"/>
                <a:ea typeface="+mn-ea"/>
                <a:cs typeface="+mn-cs"/>
              </a:rPr>
              <a:t>New</a:t>
            </a:r>
            <a:r>
              <a:rPr lang="en-US" sz="1000" b="0" i="0" kern="1200" baseline="0" dirty="0">
                <a:solidFill>
                  <a:schemeClr val="tx1"/>
                </a:solidFill>
                <a:effectLst/>
                <a:latin typeface="Segoe UI" panose="020B0502040204020203" pitchFamily="34" charset="0"/>
                <a:ea typeface="+mn-ea"/>
                <a:cs typeface="+mn-cs"/>
              </a:rPr>
              <a:t> and then select </a:t>
            </a:r>
            <a:r>
              <a:rPr lang="en-US" sz="1000" b="1" i="0" kern="1200" baseline="0" dirty="0">
                <a:solidFill>
                  <a:schemeClr val="tx1"/>
                </a:solidFill>
                <a:effectLst/>
                <a:latin typeface="Segoe UI" panose="020B0502040204020203" pitchFamily="34" charset="0"/>
                <a:ea typeface="+mn-ea"/>
                <a:cs typeface="+mn-cs"/>
              </a:rPr>
              <a:t>Hard Disk</a:t>
            </a:r>
            <a:r>
              <a:rPr lang="en-US" sz="1000" b="0" i="0" kern="1200" baseline="0" dirty="0">
                <a:solidFill>
                  <a:schemeClr val="tx1"/>
                </a:solidFill>
                <a:effectLst/>
                <a:latin typeface="Segoe UI" panose="020B0502040204020203" pitchFamily="34" charset="0"/>
                <a:ea typeface="+mn-ea"/>
                <a:cs typeface="+mn-cs"/>
              </a:rPr>
              <a:t>. The </a:t>
            </a:r>
            <a:r>
              <a:rPr lang="en-US" sz="1000" b="1" i="0" kern="1200" baseline="0" dirty="0">
                <a:solidFill>
                  <a:schemeClr val="tx1"/>
                </a:solidFill>
                <a:effectLst/>
                <a:latin typeface="Segoe UI" panose="020B0502040204020203" pitchFamily="34" charset="0"/>
                <a:ea typeface="+mn-ea"/>
                <a:cs typeface="+mn-cs"/>
              </a:rPr>
              <a:t>New Virtual Hard Disk Wizard</a:t>
            </a:r>
            <a:r>
              <a:rPr lang="en-US" sz="1000" b="0" i="0" kern="1200" baseline="0" dirty="0">
                <a:solidFill>
                  <a:schemeClr val="tx1"/>
                </a:solidFill>
                <a:effectLst/>
                <a:latin typeface="Segoe UI" panose="020B0502040204020203" pitchFamily="34" charset="0"/>
                <a:ea typeface="+mn-ea"/>
                <a:cs typeface="+mn-cs"/>
              </a:rPr>
              <a:t> starts.</a:t>
            </a:r>
          </a:p>
          <a:p>
            <a:pPr marL="228600" indent="-228600">
              <a:buFont typeface="+mj-lt"/>
              <a:buAutoNum type="arabicPeriod"/>
            </a:pPr>
            <a:r>
              <a:rPr lang="en-US" sz="1000" b="0" i="0" kern="1200" baseline="0" dirty="0">
                <a:solidFill>
                  <a:schemeClr val="tx1"/>
                </a:solidFill>
                <a:effectLst/>
                <a:latin typeface="Segoe UI" panose="020B0502040204020203" pitchFamily="34" charset="0"/>
                <a:ea typeface="+mn-ea"/>
                <a:cs typeface="+mn-cs"/>
              </a:rPr>
              <a:t>On the </a:t>
            </a:r>
            <a:r>
              <a:rPr lang="en-US" sz="1000" b="1" i="0" kern="1200" baseline="0" dirty="0">
                <a:solidFill>
                  <a:schemeClr val="tx1"/>
                </a:solidFill>
                <a:effectLst/>
                <a:latin typeface="Segoe UI" panose="020B0502040204020203" pitchFamily="34" charset="0"/>
                <a:ea typeface="+mn-ea"/>
                <a:cs typeface="+mn-cs"/>
              </a:rPr>
              <a:t>Before you Begin page</a:t>
            </a:r>
            <a:r>
              <a:rPr lang="en-US" sz="1000" b="0" i="0" kern="1200" baseline="0" dirty="0">
                <a:solidFill>
                  <a:schemeClr val="tx1"/>
                </a:solidFill>
                <a:effectLst/>
                <a:latin typeface="Segoe UI" panose="020B0502040204020203" pitchFamily="34" charset="0"/>
                <a:ea typeface="+mn-ea"/>
                <a:cs typeface="+mn-cs"/>
              </a:rPr>
              <a:t>, select </a:t>
            </a:r>
            <a:r>
              <a:rPr lang="en-US" sz="1000" b="1" i="0" kern="1200" baseline="0" dirty="0">
                <a:solidFill>
                  <a:schemeClr val="tx1"/>
                </a:solidFill>
                <a:effectLst/>
                <a:latin typeface="Segoe UI" panose="020B0502040204020203" pitchFamily="34" charset="0"/>
                <a:ea typeface="+mn-ea"/>
                <a:cs typeface="+mn-cs"/>
              </a:rPr>
              <a:t>Next</a:t>
            </a:r>
            <a:r>
              <a:rPr lang="en-US" sz="1000" b="0" i="0" kern="1200" baseline="0" dirty="0">
                <a:solidFill>
                  <a:schemeClr val="tx1"/>
                </a:solidFill>
                <a:effectLst/>
                <a:latin typeface="Segoe UI" panose="020B0502040204020203" pitchFamily="34" charset="0"/>
                <a:ea typeface="+mn-ea"/>
                <a:cs typeface="+mn-cs"/>
              </a:rPr>
              <a:t>.</a:t>
            </a:r>
          </a:p>
          <a:p>
            <a:pPr marL="228600" indent="-228600">
              <a:buFont typeface="+mj-lt"/>
              <a:buAutoNum type="arabicPeriod"/>
            </a:pPr>
            <a:r>
              <a:rPr lang="en-US" sz="1000" b="0" i="0" kern="1200" baseline="0" dirty="0">
                <a:solidFill>
                  <a:schemeClr val="tx1"/>
                </a:solidFill>
                <a:effectLst/>
                <a:latin typeface="Segoe UI" panose="020B0502040204020203" pitchFamily="34" charset="0"/>
                <a:ea typeface="+mn-ea"/>
                <a:cs typeface="+mn-cs"/>
              </a:rPr>
              <a:t>On the </a:t>
            </a:r>
            <a:r>
              <a:rPr lang="en-US" sz="1000" b="1" i="0" kern="1200" baseline="0" dirty="0">
                <a:solidFill>
                  <a:schemeClr val="tx1"/>
                </a:solidFill>
                <a:effectLst/>
                <a:latin typeface="Segoe UI" panose="020B0502040204020203" pitchFamily="34" charset="0"/>
                <a:ea typeface="+mn-ea"/>
                <a:cs typeface="+mn-cs"/>
              </a:rPr>
              <a:t>Choose Disk Format</a:t>
            </a:r>
            <a:r>
              <a:rPr lang="en-US" sz="1000" b="0" i="0" kern="1200" baseline="0" dirty="0">
                <a:solidFill>
                  <a:schemeClr val="tx1"/>
                </a:solidFill>
                <a:effectLst/>
                <a:latin typeface="Segoe UI" panose="020B0502040204020203" pitchFamily="34" charset="0"/>
                <a:ea typeface="+mn-ea"/>
                <a:cs typeface="+mn-cs"/>
              </a:rPr>
              <a:t> page, select </a:t>
            </a:r>
            <a:r>
              <a:rPr lang="en-US" sz="1000" b="1" i="0" kern="1200" baseline="0" dirty="0">
                <a:solidFill>
                  <a:schemeClr val="tx1"/>
                </a:solidFill>
                <a:effectLst/>
                <a:latin typeface="Segoe UI" panose="020B0502040204020203" pitchFamily="34" charset="0"/>
                <a:ea typeface="+mn-ea"/>
                <a:cs typeface="+mn-cs"/>
              </a:rPr>
              <a:t>VHD</a:t>
            </a:r>
            <a:r>
              <a:rPr lang="en-US" sz="1000" b="0" i="0" kern="1200" baseline="0" dirty="0">
                <a:solidFill>
                  <a:schemeClr val="tx1"/>
                </a:solidFill>
                <a:effectLst/>
                <a:latin typeface="Segoe UI" panose="020B0502040204020203" pitchFamily="34" charset="0"/>
                <a:ea typeface="+mn-ea"/>
                <a:cs typeface="+mn-cs"/>
              </a:rPr>
              <a:t>, and then select </a:t>
            </a:r>
            <a:r>
              <a:rPr lang="en-US" sz="1000" b="1" i="0" kern="1200" baseline="0" dirty="0">
                <a:solidFill>
                  <a:schemeClr val="tx1"/>
                </a:solidFill>
                <a:effectLst/>
                <a:latin typeface="Segoe UI" panose="020B0502040204020203" pitchFamily="34" charset="0"/>
                <a:ea typeface="+mn-ea"/>
                <a:cs typeface="+mn-cs"/>
              </a:rPr>
              <a:t>Next</a:t>
            </a:r>
            <a:r>
              <a:rPr lang="en-US" sz="1000" b="0" i="0" kern="1200" baseline="0" dirty="0">
                <a:solidFill>
                  <a:schemeClr val="tx1"/>
                </a:solidFill>
                <a:effectLst/>
                <a:latin typeface="Segoe UI" panose="020B0502040204020203" pitchFamily="34" charset="0"/>
                <a:ea typeface="+mn-ea"/>
                <a:cs typeface="+mn-cs"/>
              </a:rPr>
              <a:t>.</a:t>
            </a:r>
          </a:p>
          <a:p>
            <a:pPr marL="228600" indent="-228600">
              <a:buFont typeface="+mj-lt"/>
              <a:buAutoNum type="arabicPeriod"/>
            </a:pPr>
            <a:r>
              <a:rPr lang="en-US" sz="1000" b="0" i="0" kern="1200" baseline="0" dirty="0">
                <a:solidFill>
                  <a:schemeClr val="tx1"/>
                </a:solidFill>
                <a:effectLst/>
                <a:latin typeface="Segoe UI" panose="020B0502040204020203" pitchFamily="34" charset="0"/>
                <a:ea typeface="+mn-ea"/>
                <a:cs typeface="+mn-cs"/>
              </a:rPr>
              <a:t>On the </a:t>
            </a:r>
            <a:r>
              <a:rPr lang="en-US" sz="1000" b="1" i="0" kern="1200" baseline="0" dirty="0">
                <a:solidFill>
                  <a:schemeClr val="tx1"/>
                </a:solidFill>
                <a:effectLst/>
                <a:latin typeface="Segoe UI" panose="020B0502040204020203" pitchFamily="34" charset="0"/>
                <a:ea typeface="+mn-ea"/>
                <a:cs typeface="+mn-cs"/>
              </a:rPr>
              <a:t>Choose Disk Type</a:t>
            </a:r>
            <a:r>
              <a:rPr lang="en-US" sz="1000" b="0" i="0" kern="1200" baseline="0" dirty="0">
                <a:solidFill>
                  <a:schemeClr val="tx1"/>
                </a:solidFill>
                <a:effectLst/>
                <a:latin typeface="Segoe UI" panose="020B0502040204020203" pitchFamily="34" charset="0"/>
                <a:ea typeface="+mn-ea"/>
                <a:cs typeface="+mn-cs"/>
              </a:rPr>
              <a:t> page, select </a:t>
            </a:r>
            <a:r>
              <a:rPr lang="en-US" sz="1000" b="1" i="0" kern="1200" baseline="0" dirty="0">
                <a:solidFill>
                  <a:schemeClr val="tx1"/>
                </a:solidFill>
                <a:effectLst/>
                <a:latin typeface="Segoe UI" panose="020B0502040204020203" pitchFamily="34" charset="0"/>
                <a:ea typeface="+mn-ea"/>
                <a:cs typeface="+mn-cs"/>
              </a:rPr>
              <a:t>Differencing</a:t>
            </a:r>
            <a:r>
              <a:rPr lang="en-US" sz="1000" b="0" i="0" kern="1200" baseline="0" dirty="0">
                <a:solidFill>
                  <a:schemeClr val="tx1"/>
                </a:solidFill>
                <a:effectLst/>
                <a:latin typeface="Segoe UI" panose="020B0502040204020203" pitchFamily="34" charset="0"/>
                <a:ea typeface="+mn-ea"/>
                <a:cs typeface="+mn-cs"/>
              </a:rPr>
              <a:t>, and then select </a:t>
            </a:r>
            <a:r>
              <a:rPr lang="en-US" sz="1000" b="1" i="0" kern="1200" baseline="0" dirty="0">
                <a:solidFill>
                  <a:schemeClr val="tx1"/>
                </a:solidFill>
                <a:effectLst/>
                <a:latin typeface="Segoe UI" panose="020B0502040204020203" pitchFamily="34" charset="0"/>
                <a:ea typeface="+mn-ea"/>
                <a:cs typeface="+mn-cs"/>
              </a:rPr>
              <a:t>Next</a:t>
            </a:r>
            <a:r>
              <a:rPr lang="en-US" sz="1000" b="0" i="0" kern="1200" baseline="0" dirty="0">
                <a:solidFill>
                  <a:schemeClr val="tx1"/>
                </a:solidFill>
                <a:effectLst/>
                <a:latin typeface="Segoe UI" panose="020B0502040204020203" pitchFamily="34" charset="0"/>
                <a:ea typeface="+mn-ea"/>
                <a:cs typeface="+mn-cs"/>
              </a:rPr>
              <a:t>.</a:t>
            </a:r>
          </a:p>
          <a:p>
            <a:pPr marL="228600" indent="-228600">
              <a:buFont typeface="+mj-lt"/>
              <a:buAutoNum type="arabicPeriod"/>
            </a:pPr>
            <a:r>
              <a:rPr lang="en-US" sz="1000" b="0" i="0" kern="1200" baseline="0" dirty="0">
                <a:solidFill>
                  <a:schemeClr val="tx1"/>
                </a:solidFill>
                <a:effectLst/>
                <a:latin typeface="Segoe UI" panose="020B0502040204020203" pitchFamily="34" charset="0"/>
                <a:ea typeface="+mn-ea"/>
                <a:cs typeface="+mn-cs"/>
              </a:rPr>
              <a:t>On the </a:t>
            </a:r>
            <a:r>
              <a:rPr lang="en-US" sz="1000" b="1" i="0" kern="1200" baseline="0" dirty="0">
                <a:solidFill>
                  <a:schemeClr val="tx1"/>
                </a:solidFill>
                <a:effectLst/>
                <a:latin typeface="Segoe UI" panose="020B0502040204020203" pitchFamily="34" charset="0"/>
                <a:ea typeface="+mn-ea"/>
                <a:cs typeface="+mn-cs"/>
              </a:rPr>
              <a:t>Specify Name and Location</a:t>
            </a:r>
            <a:r>
              <a:rPr lang="en-US" sz="1000" b="0" i="0" kern="1200" baseline="0" dirty="0">
                <a:solidFill>
                  <a:schemeClr val="tx1"/>
                </a:solidFill>
                <a:effectLst/>
                <a:latin typeface="Segoe UI" panose="020B0502040204020203" pitchFamily="34" charset="0"/>
                <a:ea typeface="+mn-ea"/>
                <a:cs typeface="+mn-cs"/>
              </a:rPr>
              <a:t> page, enter the following, and then select </a:t>
            </a:r>
            <a:r>
              <a:rPr lang="en-US" sz="1000" b="1" i="0" kern="1200" baseline="0" dirty="0">
                <a:solidFill>
                  <a:schemeClr val="tx1"/>
                </a:solidFill>
                <a:effectLst/>
                <a:latin typeface="Segoe UI" panose="020B0502040204020203" pitchFamily="34" charset="0"/>
                <a:ea typeface="+mn-ea"/>
                <a:cs typeface="+mn-cs"/>
              </a:rPr>
              <a:t>Next</a:t>
            </a:r>
            <a:r>
              <a:rPr lang="en-US" sz="1000" b="0" i="0" kern="1200" baseline="0" dirty="0">
                <a:solidFill>
                  <a:schemeClr val="tx1"/>
                </a:solidFill>
                <a:effectLst/>
                <a:latin typeface="Segoe UI" panose="020B0502040204020203" pitchFamily="34" charset="0"/>
                <a:ea typeface="+mn-ea"/>
                <a:cs typeface="+mn-cs"/>
              </a:rPr>
              <a:t>:</a:t>
            </a:r>
          </a:p>
          <a:p>
            <a:pPr lvl="1"/>
            <a:r>
              <a:rPr lang="en-US" sz="1000" b="0" i="0" kern="1200" baseline="0" dirty="0">
                <a:solidFill>
                  <a:schemeClr val="tx1"/>
                </a:solidFill>
                <a:effectLst/>
                <a:latin typeface="Segoe UI" panose="020B0502040204020203" pitchFamily="34" charset="0"/>
                <a:ea typeface="+mn-ea"/>
                <a:cs typeface="+mn-cs"/>
              </a:rPr>
              <a:t>Name: </a:t>
            </a:r>
            <a:r>
              <a:rPr lang="en-US" sz="1000" b="1" i="0" kern="1200" baseline="0" dirty="0">
                <a:solidFill>
                  <a:schemeClr val="tx1"/>
                </a:solidFill>
                <a:effectLst/>
                <a:latin typeface="Segoe UI" panose="020B0502040204020203" pitchFamily="34" charset="0"/>
                <a:ea typeface="+mn-ea"/>
                <a:cs typeface="+mn-cs"/>
              </a:rPr>
              <a:t>SEA-VM1</a:t>
            </a:r>
            <a:endParaRPr lang="en-US" sz="1000" b="0" i="0" kern="1200" baseline="0" dirty="0">
              <a:solidFill>
                <a:schemeClr val="tx1"/>
              </a:solidFill>
              <a:effectLst/>
              <a:latin typeface="Segoe UI" panose="020B0502040204020203" pitchFamily="34" charset="0"/>
              <a:ea typeface="+mn-ea"/>
              <a:cs typeface="+mn-cs"/>
            </a:endParaRPr>
          </a:p>
          <a:p>
            <a:pPr lvl="1"/>
            <a:r>
              <a:rPr lang="en-US" sz="1000" b="0" i="0" kern="1200" baseline="0" dirty="0">
                <a:solidFill>
                  <a:schemeClr val="tx1"/>
                </a:solidFill>
                <a:effectLst/>
                <a:latin typeface="Segoe UI" panose="020B0502040204020203" pitchFamily="34" charset="0"/>
                <a:ea typeface="+mn-ea"/>
                <a:cs typeface="+mn-cs"/>
              </a:rPr>
              <a:t>Location: default location</a:t>
            </a:r>
          </a:p>
          <a:p>
            <a:pPr marL="228600" indent="-228600">
              <a:buFont typeface="+mj-lt"/>
              <a:buAutoNum type="arabicPeriod"/>
            </a:pPr>
            <a:r>
              <a:rPr lang="en-US" sz="1000" b="0" i="0" kern="1200" baseline="0" dirty="0">
                <a:solidFill>
                  <a:schemeClr val="tx1"/>
                </a:solidFill>
                <a:effectLst/>
                <a:latin typeface="Segoe UI" panose="020B0502040204020203" pitchFamily="34" charset="0"/>
                <a:ea typeface="+mn-ea"/>
                <a:cs typeface="+mn-cs"/>
              </a:rPr>
              <a:t>On the </a:t>
            </a:r>
            <a:r>
              <a:rPr lang="en-US" sz="1000" b="1" i="0" kern="1200" baseline="0" dirty="0">
                <a:solidFill>
                  <a:schemeClr val="tx1"/>
                </a:solidFill>
                <a:effectLst/>
                <a:latin typeface="Segoe UI" panose="020B0502040204020203" pitchFamily="34" charset="0"/>
                <a:ea typeface="+mn-ea"/>
                <a:cs typeface="+mn-cs"/>
              </a:rPr>
              <a:t>Configure Disk</a:t>
            </a:r>
            <a:r>
              <a:rPr lang="en-US" sz="1000" b="0" i="0" kern="1200" baseline="0" dirty="0">
                <a:solidFill>
                  <a:schemeClr val="tx1"/>
                </a:solidFill>
                <a:effectLst/>
                <a:latin typeface="Segoe UI" panose="020B0502040204020203" pitchFamily="34" charset="0"/>
                <a:ea typeface="+mn-ea"/>
                <a:cs typeface="+mn-cs"/>
              </a:rPr>
              <a:t> page, in the </a:t>
            </a:r>
            <a:r>
              <a:rPr lang="en-US" sz="1000" b="1" i="0" kern="1200" baseline="0" dirty="0">
                <a:solidFill>
                  <a:schemeClr val="tx1"/>
                </a:solidFill>
                <a:effectLst/>
                <a:latin typeface="Segoe UI" panose="020B0502040204020203" pitchFamily="34" charset="0"/>
                <a:ea typeface="+mn-ea"/>
                <a:cs typeface="+mn-cs"/>
              </a:rPr>
              <a:t>Location</a:t>
            </a:r>
            <a:r>
              <a:rPr lang="en-US" sz="1000" b="0" i="0" kern="1200" baseline="0" dirty="0">
                <a:solidFill>
                  <a:schemeClr val="tx1"/>
                </a:solidFill>
                <a:effectLst/>
                <a:latin typeface="Segoe UI" panose="020B0502040204020203" pitchFamily="34" charset="0"/>
                <a:ea typeface="+mn-ea"/>
                <a:cs typeface="+mn-cs"/>
              </a:rPr>
              <a:t> box, enter </a:t>
            </a:r>
            <a:r>
              <a:rPr lang="en-US" sz="1000" b="1" i="0" kern="1200" baseline="0" dirty="0">
                <a:solidFill>
                  <a:schemeClr val="tx1"/>
                </a:solidFill>
                <a:effectLst/>
                <a:latin typeface="Segoe UI" panose="020B0502040204020203" pitchFamily="34" charset="0"/>
                <a:ea typeface="+mn-ea"/>
                <a:cs typeface="+mn-cs"/>
              </a:rPr>
              <a:t>C:\Base\BaseImage.vhd</a:t>
            </a:r>
            <a:r>
              <a:rPr lang="en-US" sz="1000" b="0" i="0" kern="1200" baseline="0" dirty="0">
                <a:solidFill>
                  <a:schemeClr val="tx1"/>
                </a:solidFill>
                <a:effectLst/>
                <a:latin typeface="Segoe UI" panose="020B0502040204020203" pitchFamily="34" charset="0"/>
                <a:ea typeface="+mn-ea"/>
                <a:cs typeface="+mn-cs"/>
              </a:rPr>
              <a:t>, and then select </a:t>
            </a:r>
            <a:r>
              <a:rPr lang="en-US" sz="1000" b="1" i="0" kern="1200" baseline="0" dirty="0">
                <a:solidFill>
                  <a:schemeClr val="tx1"/>
                </a:solidFill>
                <a:effectLst/>
                <a:latin typeface="Segoe UI" panose="020B0502040204020203" pitchFamily="34" charset="0"/>
                <a:ea typeface="+mn-ea"/>
                <a:cs typeface="+mn-cs"/>
              </a:rPr>
              <a:t>Next</a:t>
            </a:r>
            <a:r>
              <a:rPr lang="en-US" sz="1000" b="0" i="0" kern="1200" baseline="0" dirty="0">
                <a:solidFill>
                  <a:schemeClr val="tx1"/>
                </a:solidFill>
                <a:effectLst/>
                <a:latin typeface="Segoe UI" panose="020B0502040204020203" pitchFamily="34" charset="0"/>
                <a:ea typeface="+mn-ea"/>
                <a:cs typeface="+mn-cs"/>
              </a:rPr>
              <a:t>.</a:t>
            </a:r>
          </a:p>
          <a:p>
            <a:pPr marL="228600" indent="-228600">
              <a:buFont typeface="+mj-lt"/>
              <a:buAutoNum type="arabicPeriod"/>
            </a:pPr>
            <a:r>
              <a:rPr lang="en-US" sz="1000" b="0" i="0" kern="1200" baseline="0" dirty="0">
                <a:solidFill>
                  <a:schemeClr val="tx1"/>
                </a:solidFill>
                <a:effectLst/>
                <a:latin typeface="Segoe UI" panose="020B0502040204020203" pitchFamily="34" charset="0"/>
                <a:ea typeface="+mn-ea"/>
                <a:cs typeface="+mn-cs"/>
              </a:rPr>
              <a:t>On the </a:t>
            </a:r>
            <a:r>
              <a:rPr lang="en-US" sz="1000" b="1" i="0" kern="1200" baseline="0" dirty="0">
                <a:solidFill>
                  <a:schemeClr val="tx1"/>
                </a:solidFill>
                <a:effectLst/>
                <a:latin typeface="Segoe UI" panose="020B0502040204020203" pitchFamily="34" charset="0"/>
                <a:ea typeface="+mn-ea"/>
                <a:cs typeface="+mn-cs"/>
              </a:rPr>
              <a:t>Summary</a:t>
            </a:r>
            <a:r>
              <a:rPr lang="en-US" sz="1000" b="0" i="0" kern="1200" baseline="0" dirty="0">
                <a:solidFill>
                  <a:schemeClr val="tx1"/>
                </a:solidFill>
                <a:effectLst/>
                <a:latin typeface="Segoe UI" panose="020B0502040204020203" pitchFamily="34" charset="0"/>
                <a:ea typeface="+mn-ea"/>
                <a:cs typeface="+mn-cs"/>
              </a:rPr>
              <a:t> page, select </a:t>
            </a:r>
            <a:r>
              <a:rPr lang="en-US" sz="1000" b="1" i="0" kern="1200" baseline="0" dirty="0">
                <a:solidFill>
                  <a:schemeClr val="tx1"/>
                </a:solidFill>
                <a:effectLst/>
                <a:latin typeface="Segoe UI" panose="020B0502040204020203" pitchFamily="34" charset="0"/>
                <a:ea typeface="+mn-ea"/>
                <a:cs typeface="+mn-cs"/>
              </a:rPr>
              <a:t>Finish</a:t>
            </a:r>
            <a:r>
              <a:rPr lang="en-US" sz="1000" b="0" i="0" kern="1200" baseline="0" dirty="0">
                <a:solidFill>
                  <a:schemeClr val="tx1"/>
                </a:solidFill>
                <a:effectLst/>
                <a:latin typeface="Segoe UI" panose="020B0502040204020203" pitchFamily="34" charset="0"/>
                <a:ea typeface="+mn-ea"/>
                <a:cs typeface="+mn-cs"/>
              </a:rPr>
              <a:t>.</a:t>
            </a:r>
          </a:p>
          <a:p>
            <a:r>
              <a:rPr lang="en-US" sz="1000" b="1" i="0" kern="1200" baseline="0" dirty="0">
                <a:solidFill>
                  <a:schemeClr val="tx1"/>
                </a:solidFill>
                <a:effectLst/>
                <a:latin typeface="Segoe UI" panose="020B0502040204020203" pitchFamily="34" charset="0"/>
                <a:ea typeface="+mn-ea"/>
                <a:cs typeface="+mn-cs"/>
              </a:rPr>
              <a:t>Create a virtual machine (VM)</a:t>
            </a:r>
          </a:p>
          <a:p>
            <a:pPr marL="228600" indent="-228600">
              <a:buFont typeface="+mj-lt"/>
              <a:buAutoNum type="arabicPeriod"/>
            </a:pPr>
            <a:r>
              <a:rPr lang="en-US" sz="1000" b="0" i="0" kern="1200" baseline="0" dirty="0">
                <a:solidFill>
                  <a:schemeClr val="tx1"/>
                </a:solidFill>
                <a:effectLst/>
                <a:latin typeface="Segoe UI" panose="020B0502040204020203" pitchFamily="34" charset="0"/>
                <a:ea typeface="+mn-ea"/>
                <a:cs typeface="+mn-cs"/>
              </a:rPr>
              <a:t>On SEA-ADM1, in Hyper-V Manager, select </a:t>
            </a:r>
            <a:r>
              <a:rPr lang="en-US" sz="1000" b="1" i="0" kern="1200" baseline="0" dirty="0">
                <a:solidFill>
                  <a:schemeClr val="tx1"/>
                </a:solidFill>
                <a:effectLst/>
                <a:latin typeface="Segoe UI" panose="020B0502040204020203" pitchFamily="34" charset="0"/>
                <a:ea typeface="+mn-ea"/>
                <a:cs typeface="+mn-cs"/>
              </a:rPr>
              <a:t>New</a:t>
            </a:r>
            <a:r>
              <a:rPr lang="en-US" sz="1000" b="0" i="0" kern="1200" baseline="0" dirty="0">
                <a:solidFill>
                  <a:schemeClr val="tx1"/>
                </a:solidFill>
                <a:effectLst/>
                <a:latin typeface="Segoe UI" panose="020B0502040204020203" pitchFamily="34" charset="0"/>
                <a:ea typeface="+mn-ea"/>
                <a:cs typeface="+mn-cs"/>
              </a:rPr>
              <a:t>, and then select </a:t>
            </a:r>
            <a:r>
              <a:rPr lang="en-US" sz="1000" b="1" i="0" kern="1200" baseline="0" dirty="0">
                <a:solidFill>
                  <a:schemeClr val="tx1"/>
                </a:solidFill>
                <a:effectLst/>
                <a:latin typeface="Segoe UI" panose="020B0502040204020203" pitchFamily="34" charset="0"/>
                <a:ea typeface="+mn-ea"/>
                <a:cs typeface="+mn-cs"/>
              </a:rPr>
              <a:t>Virtual Machine</a:t>
            </a:r>
            <a:r>
              <a:rPr lang="en-US" sz="1000" b="0" i="0" kern="1200" baseline="0" dirty="0">
                <a:solidFill>
                  <a:schemeClr val="tx1"/>
                </a:solidFill>
                <a:effectLst/>
                <a:latin typeface="Segoe UI" panose="020B0502040204020203" pitchFamily="34" charset="0"/>
                <a:ea typeface="+mn-ea"/>
                <a:cs typeface="+mn-cs"/>
              </a:rPr>
              <a:t>. The </a:t>
            </a:r>
            <a:r>
              <a:rPr lang="en-US" sz="1000" b="1" i="0" kern="1200" baseline="0" dirty="0">
                <a:solidFill>
                  <a:schemeClr val="tx1"/>
                </a:solidFill>
                <a:effectLst/>
                <a:latin typeface="Segoe UI" panose="020B0502040204020203" pitchFamily="34" charset="0"/>
                <a:ea typeface="+mn-ea"/>
                <a:cs typeface="+mn-cs"/>
              </a:rPr>
              <a:t>New Virtual Machine Wizard</a:t>
            </a:r>
            <a:r>
              <a:rPr lang="en-US" sz="1000" b="0" i="0" kern="1200" baseline="0" dirty="0">
                <a:solidFill>
                  <a:schemeClr val="tx1"/>
                </a:solidFill>
                <a:effectLst/>
                <a:latin typeface="Segoe UI" panose="020B0502040204020203" pitchFamily="34" charset="0"/>
                <a:ea typeface="+mn-ea"/>
                <a:cs typeface="+mn-cs"/>
              </a:rPr>
              <a:t> starts.</a:t>
            </a:r>
            <a:endParaRPr lang="en-US" dirty="0">
              <a:cs typeface="Segoe UI" panose="020B0502040204020203" pitchFamily="34" charset="0"/>
            </a:endParaRPr>
          </a:p>
        </p:txBody>
      </p:sp>
      <p:sp>
        <p:nvSpPr>
          <p:cNvPr id="4" name="Header Placeholder 3"/>
          <p:cNvSpPr>
            <a:spLocks noGrp="1"/>
          </p:cNvSpPr>
          <p:nvPr>
            <p:ph type="hdr" sz="quarter" idx="10"/>
          </p:nvPr>
        </p:nvSpPr>
        <p:spPr/>
        <p:txBody>
          <a:bodyPr/>
          <a:lstStyle/>
          <a:p>
            <a:r>
              <a:rPr lang="en-US" dirty="0"/>
              <a:t>WS-011T: Windows Server 2019 Administration</a:t>
            </a:r>
          </a:p>
        </p:txBody>
      </p:sp>
      <p:sp>
        <p:nvSpPr>
          <p:cNvPr id="7" name="Slide Number Placeholder 6"/>
          <p:cNvSpPr>
            <a:spLocks noGrp="1"/>
          </p:cNvSpPr>
          <p:nvPr>
            <p:ph type="sldNum" sz="quarter" idx="13"/>
          </p:nvPr>
        </p:nvSpPr>
        <p:spPr/>
        <p:txBody>
          <a:bodyPr/>
          <a:lstStyle/>
          <a:p>
            <a:fld id="{B4008EB6-D09E-4580-8CD6-DDB14511944F}" type="slidenum">
              <a:rPr lang="en-US" smtClean="0"/>
              <a:pPr/>
              <a:t>26</a:t>
            </a:fld>
            <a:endParaRPr lang="en-US" dirty="0"/>
          </a:p>
        </p:txBody>
      </p:sp>
      <p:sp>
        <p:nvSpPr>
          <p:cNvPr id="6" name="Date Placeholder 5">
            <a:extLst>
              <a:ext uri="{FF2B5EF4-FFF2-40B4-BE49-F238E27FC236}">
                <a16:creationId xmlns:a16="http://schemas.microsoft.com/office/drawing/2014/main" id="{73CBC903-9350-47E6-A0D7-C32A979BD117}"/>
              </a:ext>
            </a:extLst>
          </p:cNvPr>
          <p:cNvSpPr>
            <a:spLocks noGrp="1"/>
          </p:cNvSpPr>
          <p:nvPr>
            <p:ph type="dt" idx="1"/>
          </p:nvPr>
        </p:nvSpPr>
        <p:spPr/>
        <p:txBody>
          <a:bodyPr/>
          <a:lstStyle/>
          <a:p>
            <a:r>
              <a:rPr lang="en-US" dirty="0"/>
              <a:t>5: Hyper-V virtualization and containers in Windows Server</a:t>
            </a:r>
          </a:p>
        </p:txBody>
      </p:sp>
      <p:sp>
        <p:nvSpPr>
          <p:cNvPr id="8" name="Footer Placeholder 4">
            <a:extLst>
              <a:ext uri="{FF2B5EF4-FFF2-40B4-BE49-F238E27FC236}">
                <a16:creationId xmlns:a16="http://schemas.microsoft.com/office/drawing/2014/main" id="{01C7D38F-2146-4DD3-A836-C053BEF06340}"/>
              </a:ext>
            </a:extLst>
          </p:cNvPr>
          <p:cNvSpPr>
            <a:spLocks noGrp="1"/>
          </p:cNvSpPr>
          <p:nvPr>
            <p:ph type="ftr" sz="quarter" idx="4"/>
          </p:nvPr>
        </p:nvSpPr>
        <p:spPr>
          <a:xfrm>
            <a:off x="109220" y="8846820"/>
            <a:ext cx="5811520" cy="195944"/>
          </a:xfrm>
          <a:prstGeom prst="rect">
            <a:avLst/>
          </a:prstGeom>
        </p:spPr>
        <p:txBody>
          <a:bodyPr/>
          <a:lstStyle>
            <a:lvl1pPr>
              <a:defRPr sz="1000"/>
            </a:lvl1pPr>
          </a:lstStyle>
          <a:p>
            <a:pPr defTabSz="914099" eaLnBrk="0" hangingPunct="0"/>
            <a:r>
              <a:rPr lang="en-US" dirty="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a:t>
            </a:r>
          </a:p>
        </p:txBody>
      </p:sp>
    </p:spTree>
    <p:extLst>
      <p:ext uri="{BB962C8B-B14F-4D97-AF65-F5344CB8AC3E}">
        <p14:creationId xmlns:p14="http://schemas.microsoft.com/office/powerpoint/2010/main" val="185027548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0" y="65088"/>
            <a:ext cx="2971800" cy="1671637"/>
          </a:xfrm>
        </p:spPr>
      </p:sp>
      <p:sp>
        <p:nvSpPr>
          <p:cNvPr id="3" name="Notes Placeholder 2"/>
          <p:cNvSpPr>
            <a:spLocks noGrp="1"/>
          </p:cNvSpPr>
          <p:nvPr>
            <p:ph type="body" idx="1"/>
          </p:nvPr>
        </p:nvSpPr>
        <p:spPr/>
        <p:txBody>
          <a:bodyPr/>
          <a:lstStyle/>
          <a:p>
            <a:pPr marL="228600" indent="-228600">
              <a:buFont typeface="+mj-lt"/>
              <a:buAutoNum type="arabicPeriod"/>
            </a:pPr>
            <a:endParaRPr lang="en-US" dirty="0"/>
          </a:p>
          <a:p>
            <a:pPr marL="228600" indent="-228600">
              <a:buFont typeface="+mj-lt"/>
              <a:buAutoNum type="arabicPeriod" startAt="2"/>
            </a:pPr>
            <a:r>
              <a:rPr lang="en-US" dirty="0"/>
              <a:t>On the </a:t>
            </a:r>
            <a:r>
              <a:rPr lang="en-US" b="1" dirty="0"/>
              <a:t>Before you Begin page</a:t>
            </a:r>
            <a:r>
              <a:rPr lang="en-US" dirty="0"/>
              <a:t>, select </a:t>
            </a:r>
            <a:r>
              <a:rPr lang="en-US" b="1" dirty="0"/>
              <a:t>Next</a:t>
            </a:r>
            <a:r>
              <a:rPr lang="en-US" dirty="0"/>
              <a:t>.</a:t>
            </a:r>
          </a:p>
          <a:p>
            <a:pPr marL="228600" indent="-228600">
              <a:buFont typeface="+mj-lt"/>
              <a:buAutoNum type="arabicPeriod" startAt="3"/>
            </a:pPr>
            <a:r>
              <a:rPr lang="en-US" dirty="0"/>
              <a:t>On the </a:t>
            </a:r>
            <a:r>
              <a:rPr lang="en-US" b="1" dirty="0"/>
              <a:t>Specify Name and Location</a:t>
            </a:r>
            <a:r>
              <a:rPr lang="en-US" dirty="0"/>
              <a:t> page, enter </a:t>
            </a:r>
            <a:r>
              <a:rPr lang="en-US" b="1" dirty="0"/>
              <a:t>SEA-VM1</a:t>
            </a:r>
            <a:r>
              <a:rPr lang="en-US" dirty="0"/>
              <a:t>, and then select </a:t>
            </a:r>
            <a:r>
              <a:rPr lang="en-US" b="1" dirty="0"/>
              <a:t>Next</a:t>
            </a:r>
            <a:r>
              <a:rPr lang="en-US" dirty="0"/>
              <a:t>.</a:t>
            </a:r>
          </a:p>
          <a:p>
            <a:pPr marL="228600" indent="-228600">
              <a:buFont typeface="+mj-lt"/>
              <a:buAutoNum type="arabicPeriod" startAt="3"/>
            </a:pPr>
            <a:r>
              <a:rPr lang="en-US" dirty="0"/>
              <a:t>On the </a:t>
            </a:r>
            <a:r>
              <a:rPr lang="en-US" b="1" dirty="0"/>
              <a:t>Specify Generation</a:t>
            </a:r>
            <a:r>
              <a:rPr lang="en-US" dirty="0"/>
              <a:t> page, select </a:t>
            </a:r>
            <a:r>
              <a:rPr lang="en-US" b="1" dirty="0"/>
              <a:t>Generation 1</a:t>
            </a:r>
            <a:r>
              <a:rPr lang="en-US" dirty="0"/>
              <a:t>, and then select </a:t>
            </a:r>
            <a:r>
              <a:rPr lang="en-US" b="1" dirty="0"/>
              <a:t>Next</a:t>
            </a:r>
            <a:r>
              <a:rPr lang="en-US" dirty="0"/>
              <a:t>.</a:t>
            </a:r>
          </a:p>
          <a:p>
            <a:pPr marL="228600" indent="-228600">
              <a:buFont typeface="+mj-lt"/>
              <a:buAutoNum type="arabicPeriod" startAt="3"/>
            </a:pPr>
            <a:r>
              <a:rPr lang="en-US" dirty="0"/>
              <a:t>On the </a:t>
            </a:r>
            <a:r>
              <a:rPr lang="en-US" b="1" dirty="0"/>
              <a:t>Assign Memory</a:t>
            </a:r>
            <a:r>
              <a:rPr lang="en-US" dirty="0"/>
              <a:t> page, enter </a:t>
            </a:r>
            <a:r>
              <a:rPr lang="en-US" b="1" dirty="0"/>
              <a:t>4096</a:t>
            </a:r>
            <a:r>
              <a:rPr lang="en-US" dirty="0"/>
              <a:t>, and then select </a:t>
            </a:r>
            <a:r>
              <a:rPr lang="en-US" b="1" dirty="0"/>
              <a:t>Next</a:t>
            </a:r>
            <a:r>
              <a:rPr lang="en-US" dirty="0"/>
              <a:t>:</a:t>
            </a:r>
          </a:p>
          <a:p>
            <a:pPr marL="228600" indent="-228600">
              <a:buFont typeface="+mj-lt"/>
              <a:buAutoNum type="arabicPeriod" startAt="3"/>
            </a:pPr>
            <a:r>
              <a:rPr lang="en-US" dirty="0"/>
              <a:t>On the </a:t>
            </a:r>
            <a:r>
              <a:rPr lang="en-US" b="1" dirty="0"/>
              <a:t>Configure Networking</a:t>
            </a:r>
            <a:r>
              <a:rPr lang="en-US" dirty="0"/>
              <a:t> page, select the drop-down menu, select </a:t>
            </a:r>
            <a:r>
              <a:rPr lang="en-US" b="1" dirty="0"/>
              <a:t>Contoso Private Switch</a:t>
            </a:r>
            <a:r>
              <a:rPr lang="en-US" dirty="0"/>
              <a:t>, and then select </a:t>
            </a:r>
            <a:r>
              <a:rPr lang="en-US" b="1" dirty="0"/>
              <a:t>Next</a:t>
            </a:r>
            <a:r>
              <a:rPr lang="en-US" dirty="0"/>
              <a:t>.</a:t>
            </a:r>
          </a:p>
          <a:p>
            <a:pPr marL="228600" indent="-228600">
              <a:buFont typeface="+mj-lt"/>
              <a:buAutoNum type="arabicPeriod" startAt="3"/>
            </a:pPr>
            <a:r>
              <a:rPr lang="en-US" dirty="0"/>
              <a:t>On the </a:t>
            </a:r>
            <a:r>
              <a:rPr lang="en-US" b="1" dirty="0"/>
              <a:t>Connect Virtual Hard Disk</a:t>
            </a:r>
            <a:r>
              <a:rPr lang="en-US" dirty="0"/>
              <a:t> page, select </a:t>
            </a:r>
            <a:r>
              <a:rPr lang="en-US" b="1" dirty="0"/>
              <a:t>Use an existing virtual hard disk</a:t>
            </a:r>
            <a:r>
              <a:rPr lang="en-US" dirty="0"/>
              <a:t>, and then select </a:t>
            </a:r>
            <a:r>
              <a:rPr lang="en-US" b="1" dirty="0"/>
              <a:t>Browse</a:t>
            </a:r>
            <a:r>
              <a:rPr lang="en-US" dirty="0"/>
              <a:t>.</a:t>
            </a:r>
          </a:p>
          <a:p>
            <a:pPr marL="228600" indent="-228600">
              <a:buFont typeface="+mj-lt"/>
              <a:buAutoNum type="arabicPeriod" startAt="3"/>
            </a:pPr>
            <a:r>
              <a:rPr lang="en-US" dirty="0"/>
              <a:t>Select </a:t>
            </a:r>
            <a:r>
              <a:rPr lang="en-US" b="1" dirty="0"/>
              <a:t>SEA-VM1.vhd</a:t>
            </a:r>
            <a:r>
              <a:rPr lang="en-US" dirty="0"/>
              <a:t> and then select </a:t>
            </a:r>
            <a:r>
              <a:rPr lang="en-US" b="1" dirty="0"/>
              <a:t>Open</a:t>
            </a:r>
            <a:r>
              <a:rPr lang="en-US" dirty="0"/>
              <a:t>. Select </a:t>
            </a:r>
            <a:r>
              <a:rPr lang="en-US" b="1" dirty="0"/>
              <a:t>Next</a:t>
            </a:r>
            <a:r>
              <a:rPr lang="en-US" dirty="0"/>
              <a:t>.</a:t>
            </a:r>
          </a:p>
          <a:p>
            <a:pPr marL="228600" indent="-228600">
              <a:buFont typeface="+mj-lt"/>
              <a:buAutoNum type="arabicPeriod" startAt="3"/>
            </a:pPr>
            <a:r>
              <a:rPr lang="en-US" dirty="0"/>
              <a:t>On the </a:t>
            </a:r>
            <a:r>
              <a:rPr lang="en-US" b="1" dirty="0"/>
              <a:t>Summary</a:t>
            </a:r>
            <a:r>
              <a:rPr lang="en-US" dirty="0"/>
              <a:t> page, select </a:t>
            </a:r>
            <a:r>
              <a:rPr lang="en-US" b="1" dirty="0"/>
              <a:t>Finish</a:t>
            </a:r>
            <a:r>
              <a:rPr lang="en-US" dirty="0"/>
              <a:t>. Notice that SEA-VM1 displays in the Virtual Machines list.</a:t>
            </a:r>
          </a:p>
          <a:p>
            <a:pPr marL="228600" indent="-228600">
              <a:buFont typeface="+mj-lt"/>
              <a:buAutoNum type="arabicPeriod" startAt="3"/>
            </a:pPr>
            <a:r>
              <a:rPr lang="en-US" dirty="0"/>
              <a:t>Select </a:t>
            </a:r>
            <a:r>
              <a:rPr lang="en-US" b="1" dirty="0"/>
              <a:t>SEA-VM1</a:t>
            </a:r>
            <a:r>
              <a:rPr lang="en-US" dirty="0"/>
              <a:t>, and then in the Actions pane, under SEA-VM1, select </a:t>
            </a:r>
            <a:r>
              <a:rPr lang="en-US" b="1" dirty="0"/>
              <a:t>Settings</a:t>
            </a:r>
            <a:r>
              <a:rPr lang="en-US" dirty="0"/>
              <a:t>. Describe the various Hardware components, and then select </a:t>
            </a:r>
            <a:r>
              <a:rPr lang="en-US" b="1" dirty="0"/>
              <a:t>Cancel</a:t>
            </a:r>
            <a:r>
              <a:rPr lang="en-US" dirty="0"/>
              <a:t>.</a:t>
            </a:r>
          </a:p>
          <a:p>
            <a:pPr marL="228600" indent="-228600">
              <a:buFont typeface="+mj-lt"/>
              <a:buAutoNum type="arabicPeriod" startAt="3"/>
            </a:pPr>
            <a:r>
              <a:rPr lang="en-US" dirty="0"/>
              <a:t>Close Hyper-V Manager.</a:t>
            </a:r>
          </a:p>
          <a:p>
            <a:r>
              <a:rPr lang="en-US" b="1" dirty="0"/>
              <a:t>Manage Virtual Machines (VMs) using Windows Admin Center</a:t>
            </a:r>
          </a:p>
          <a:p>
            <a:pPr marL="228600" indent="-228600">
              <a:buFont typeface="+mj-lt"/>
              <a:buAutoNum type="arabicPeriod"/>
            </a:pPr>
            <a:r>
              <a:rPr lang="en-US" dirty="0"/>
              <a:t>On SEA-ADM1, on the Task Bar, select </a:t>
            </a:r>
            <a:r>
              <a:rPr lang="en-US" b="1" dirty="0"/>
              <a:t>Microsoft Edge</a:t>
            </a:r>
            <a:r>
              <a:rPr lang="en-US" dirty="0"/>
              <a:t>.</a:t>
            </a:r>
          </a:p>
          <a:p>
            <a:pPr marL="228600" indent="-228600">
              <a:buFont typeface="+mj-lt"/>
              <a:buAutoNum type="arabicPeriod"/>
            </a:pPr>
            <a:r>
              <a:rPr lang="en-US" dirty="0"/>
              <a:t>In Microsoft Edge, on the Favorites Bar, select </a:t>
            </a:r>
            <a:r>
              <a:rPr lang="en-US" b="1" dirty="0"/>
              <a:t>Windows Admin Center</a:t>
            </a:r>
            <a:r>
              <a:rPr lang="en-US" dirty="0"/>
              <a:t>.</a:t>
            </a:r>
          </a:p>
          <a:p>
            <a:pPr marL="228600" indent="-228600">
              <a:buFont typeface="+mj-lt"/>
              <a:buAutoNum type="arabicPeriod"/>
            </a:pPr>
            <a:r>
              <a:rPr lang="en-US" dirty="0"/>
              <a:t>In the Windows Security box, enter </a:t>
            </a:r>
            <a:r>
              <a:rPr lang="en-US" b="1" dirty="0"/>
              <a:t>Contoso\Administrator</a:t>
            </a:r>
            <a:r>
              <a:rPr lang="en-US" dirty="0"/>
              <a:t> by using </a:t>
            </a:r>
            <a:r>
              <a:rPr lang="en-US" b="1" dirty="0"/>
              <a:t>Pa55w.rd</a:t>
            </a:r>
            <a:r>
              <a:rPr lang="en-US" dirty="0"/>
              <a:t> as the password, and then select </a:t>
            </a:r>
            <a:r>
              <a:rPr lang="en-US" b="1" dirty="0"/>
              <a:t>OK</a:t>
            </a:r>
            <a:r>
              <a:rPr lang="en-US" dirty="0"/>
              <a:t>.</a:t>
            </a:r>
          </a:p>
          <a:p>
            <a:pPr marL="228600" indent="-228600">
              <a:buFont typeface="+mj-lt"/>
              <a:buAutoNum type="arabicPeriod"/>
            </a:pPr>
            <a:r>
              <a:rPr lang="en-US" dirty="0"/>
              <a:t>In the </a:t>
            </a:r>
            <a:r>
              <a:rPr lang="en-US" b="1" dirty="0"/>
              <a:t>All connections</a:t>
            </a:r>
            <a:r>
              <a:rPr lang="en-US" dirty="0"/>
              <a:t> list, select </a:t>
            </a:r>
            <a:r>
              <a:rPr lang="en-US" b="1" dirty="0"/>
              <a:t>SEA-SVR1</a:t>
            </a:r>
            <a:r>
              <a:rPr lang="en-US" dirty="0"/>
              <a:t>.</a:t>
            </a:r>
          </a:p>
          <a:p>
            <a:pPr marL="228600" indent="-228600">
              <a:buFont typeface="+mj-lt"/>
              <a:buAutoNum type="arabicPeriod"/>
            </a:pPr>
            <a:r>
              <a:rPr lang="en-US" dirty="0"/>
              <a:t>In the </a:t>
            </a:r>
            <a:r>
              <a:rPr lang="en-US" b="1" dirty="0"/>
              <a:t>Specify your credentials</a:t>
            </a:r>
            <a:r>
              <a:rPr lang="en-US" dirty="0"/>
              <a:t> page, select </a:t>
            </a:r>
            <a:r>
              <a:rPr lang="en-US" b="1" dirty="0"/>
              <a:t>Use another account for this connection</a:t>
            </a:r>
            <a:r>
              <a:rPr lang="en-US" dirty="0"/>
              <a:t>, and then enter </a:t>
            </a:r>
            <a:r>
              <a:rPr lang="en-US" b="1" dirty="0"/>
              <a:t>Contoso\Administrator</a:t>
            </a:r>
            <a:r>
              <a:rPr lang="en-US" dirty="0"/>
              <a:t> by using </a:t>
            </a:r>
            <a:r>
              <a:rPr lang="en-US" b="1" dirty="0"/>
              <a:t>Pa55w.rd</a:t>
            </a:r>
            <a:r>
              <a:rPr lang="en-US" dirty="0"/>
              <a:t> as the password.</a:t>
            </a:r>
          </a:p>
          <a:p>
            <a:pPr marL="228600" indent="-228600">
              <a:buFont typeface="+mj-lt"/>
              <a:buAutoNum type="arabicPeriod"/>
            </a:pPr>
            <a:r>
              <a:rPr lang="en-US" dirty="0"/>
              <a:t>In the </a:t>
            </a:r>
            <a:r>
              <a:rPr lang="en-US" b="1" dirty="0"/>
              <a:t>Tools</a:t>
            </a:r>
            <a:r>
              <a:rPr lang="en-US" dirty="0"/>
              <a:t> list, select </a:t>
            </a:r>
            <a:r>
              <a:rPr lang="en-US" b="1" dirty="0"/>
              <a:t>Virtual Machines</a:t>
            </a:r>
            <a:r>
              <a:rPr lang="en-US" dirty="0"/>
              <a:t>. Show the Summary pane.</a:t>
            </a:r>
          </a:p>
          <a:p>
            <a:pPr marL="228600" indent="-228600">
              <a:buFont typeface="+mj-lt"/>
              <a:buAutoNum type="arabicPeriod"/>
            </a:pPr>
            <a:r>
              <a:rPr lang="en-US" dirty="0"/>
              <a:t>Select the </a:t>
            </a:r>
            <a:r>
              <a:rPr lang="en-US" b="1" dirty="0"/>
              <a:t>Inventory</a:t>
            </a:r>
            <a:r>
              <a:rPr lang="en-US" dirty="0"/>
              <a:t> tab. Notice the two VMs.</a:t>
            </a:r>
          </a:p>
          <a:p>
            <a:pPr marL="228600" indent="-228600">
              <a:buFont typeface="+mj-lt"/>
              <a:buAutoNum type="arabicPeriod"/>
            </a:pPr>
            <a:r>
              <a:rPr lang="en-US" dirty="0"/>
              <a:t>Select </a:t>
            </a:r>
            <a:r>
              <a:rPr lang="en-US" b="1" dirty="0"/>
              <a:t>SEA-VM1</a:t>
            </a:r>
            <a:r>
              <a:rPr lang="en-US" dirty="0"/>
              <a:t>. Show the </a:t>
            </a:r>
            <a:r>
              <a:rPr lang="en-US" b="1" dirty="0"/>
              <a:t>Properties</a:t>
            </a:r>
            <a:r>
              <a:rPr lang="en-US" dirty="0"/>
              <a:t> pane.</a:t>
            </a:r>
          </a:p>
          <a:p>
            <a:pPr marL="228600" indent="-228600">
              <a:buFont typeface="+mj-lt"/>
              <a:buAutoNum type="arabicPeriod"/>
            </a:pPr>
            <a:r>
              <a:rPr lang="en-US" dirty="0"/>
              <a:t>Select </a:t>
            </a:r>
            <a:r>
              <a:rPr lang="en-US" b="1" dirty="0"/>
              <a:t>Settings</a:t>
            </a:r>
            <a:r>
              <a:rPr lang="en-US" dirty="0"/>
              <a:t>. Describe the various settings, and then select </a:t>
            </a:r>
            <a:r>
              <a:rPr lang="en-US" b="1" dirty="0"/>
              <a:t>Disks</a:t>
            </a:r>
            <a:r>
              <a:rPr lang="en-US" dirty="0"/>
              <a:t>.</a:t>
            </a:r>
          </a:p>
          <a:p>
            <a:pPr marL="228600" indent="-228600">
              <a:buFont typeface="+mj-lt"/>
              <a:buAutoNum type="arabicPeriod"/>
            </a:pPr>
            <a:r>
              <a:rPr lang="en-US" dirty="0"/>
              <a:t>Select </a:t>
            </a:r>
            <a:r>
              <a:rPr lang="en-US" b="1" dirty="0"/>
              <a:t>Add disk</a:t>
            </a:r>
            <a:r>
              <a:rPr lang="en-US" dirty="0"/>
              <a:t>.</a:t>
            </a:r>
          </a:p>
          <a:p>
            <a:pPr marL="228600" indent="-228600">
              <a:buFont typeface="+mj-lt"/>
              <a:buAutoNum type="arabicPeriod"/>
            </a:pPr>
            <a:r>
              <a:rPr lang="en-US" dirty="0"/>
              <a:t>Select </a:t>
            </a:r>
            <a:r>
              <a:rPr lang="en-US" b="1" dirty="0"/>
              <a:t>Create an empty virtual hard disk</a:t>
            </a:r>
            <a:r>
              <a:rPr lang="en-US" dirty="0"/>
              <a:t>, and then in the Size box type </a:t>
            </a:r>
            <a:r>
              <a:rPr lang="en-US" b="1" dirty="0"/>
              <a:t>5</a:t>
            </a:r>
            <a:r>
              <a:rPr lang="en-US" dirty="0"/>
              <a:t> GB.</a:t>
            </a:r>
          </a:p>
          <a:p>
            <a:pPr marL="228600" indent="-228600">
              <a:buFont typeface="+mj-lt"/>
              <a:buAutoNum type="arabicPeriod"/>
            </a:pPr>
            <a:r>
              <a:rPr lang="en-US" dirty="0"/>
              <a:t>Select </a:t>
            </a:r>
            <a:r>
              <a:rPr lang="en-US" b="1" dirty="0"/>
              <a:t>Close</a:t>
            </a:r>
            <a:r>
              <a:rPr lang="en-US" dirty="0"/>
              <a:t>.</a:t>
            </a:r>
          </a:p>
          <a:p>
            <a:pPr marL="228600" indent="-228600">
              <a:buFont typeface="+mj-lt"/>
              <a:buAutoNum type="arabicPeriod"/>
            </a:pPr>
            <a:r>
              <a:rPr lang="en-US" dirty="0"/>
              <a:t>On the </a:t>
            </a:r>
            <a:r>
              <a:rPr lang="en-US" b="1" dirty="0"/>
              <a:t>Properties</a:t>
            </a:r>
            <a:r>
              <a:rPr lang="en-US" dirty="0"/>
              <a:t> page, select </a:t>
            </a:r>
            <a:r>
              <a:rPr lang="en-US" b="1" dirty="0"/>
              <a:t>Start</a:t>
            </a:r>
            <a:r>
              <a:rPr lang="en-US" dirty="0"/>
              <a:t> to start </a:t>
            </a:r>
            <a:r>
              <a:rPr lang="en-US" b="1" dirty="0"/>
              <a:t>SEA-VM1</a:t>
            </a:r>
            <a:r>
              <a:rPr lang="en-US" dirty="0"/>
              <a:t>. Scroll down and view the statistics for the running VM.</a:t>
            </a:r>
          </a:p>
          <a:p>
            <a:pPr marL="228600" indent="-228600">
              <a:buFont typeface="+mj-lt"/>
              <a:buAutoNum type="arabicPeriod"/>
            </a:pPr>
            <a:r>
              <a:rPr lang="en-US" dirty="0"/>
              <a:t>Refresh the page, and then select </a:t>
            </a:r>
            <a:r>
              <a:rPr lang="en-US" b="1" dirty="0"/>
              <a:t>Shut down</a:t>
            </a:r>
            <a:r>
              <a:rPr lang="en-US" dirty="0"/>
              <a:t>. Select </a:t>
            </a:r>
            <a:r>
              <a:rPr lang="en-US" b="1" dirty="0"/>
              <a:t>Yes</a:t>
            </a:r>
            <a:r>
              <a:rPr lang="en-US" dirty="0"/>
              <a:t> to confirm.</a:t>
            </a:r>
          </a:p>
          <a:p>
            <a:pPr marL="228600" indent="-228600">
              <a:buFont typeface="+mj-lt"/>
              <a:buAutoNum type="arabicPeriod"/>
            </a:pPr>
            <a:r>
              <a:rPr lang="en-US" dirty="0"/>
              <a:t>In the </a:t>
            </a:r>
            <a:r>
              <a:rPr lang="en-US" b="1" dirty="0"/>
              <a:t>Tools</a:t>
            </a:r>
            <a:r>
              <a:rPr lang="en-US" dirty="0"/>
              <a:t> list, select </a:t>
            </a:r>
            <a:r>
              <a:rPr lang="en-US" b="1" dirty="0"/>
              <a:t>Virtual switches</a:t>
            </a:r>
            <a:r>
              <a:rPr lang="en-US" dirty="0"/>
              <a:t>. Point out the two switches that have been configured. Explain that it is here that you can also create new switches and manage the existing switches.</a:t>
            </a:r>
          </a:p>
          <a:p>
            <a:r>
              <a:rPr lang="en-US" dirty="0"/>
              <a:t>Keep the VMs running for the next demonstration.</a:t>
            </a:r>
          </a:p>
        </p:txBody>
      </p:sp>
      <p:sp>
        <p:nvSpPr>
          <p:cNvPr id="4" name="Header Placeholder 3"/>
          <p:cNvSpPr>
            <a:spLocks noGrp="1"/>
          </p:cNvSpPr>
          <p:nvPr>
            <p:ph type="hdr" sz="quarter" idx="10"/>
          </p:nvPr>
        </p:nvSpPr>
        <p:spPr/>
        <p:txBody>
          <a:bodyPr/>
          <a:lstStyle/>
          <a:p>
            <a:r>
              <a:rPr lang="en-US" dirty="0"/>
              <a:t>WS-011T: Windows Server 2019 Administration</a:t>
            </a:r>
          </a:p>
        </p:txBody>
      </p:sp>
      <p:sp>
        <p:nvSpPr>
          <p:cNvPr id="7" name="Slide Number Placeholder 6"/>
          <p:cNvSpPr>
            <a:spLocks noGrp="1"/>
          </p:cNvSpPr>
          <p:nvPr>
            <p:ph type="sldNum" sz="quarter" idx="13"/>
          </p:nvPr>
        </p:nvSpPr>
        <p:spPr/>
        <p:txBody>
          <a:bodyPr/>
          <a:lstStyle/>
          <a:p>
            <a:fld id="{B4008EB6-D09E-4580-8CD6-DDB14511944F}" type="slidenum">
              <a:rPr lang="en-US" smtClean="0"/>
              <a:pPr/>
              <a:t>27</a:t>
            </a:fld>
            <a:endParaRPr lang="en-US" dirty="0"/>
          </a:p>
        </p:txBody>
      </p:sp>
      <p:sp>
        <p:nvSpPr>
          <p:cNvPr id="6" name="Date Placeholder 5">
            <a:extLst>
              <a:ext uri="{FF2B5EF4-FFF2-40B4-BE49-F238E27FC236}">
                <a16:creationId xmlns:a16="http://schemas.microsoft.com/office/drawing/2014/main" id="{73CBC903-9350-47E6-A0D7-C32A979BD117}"/>
              </a:ext>
            </a:extLst>
          </p:cNvPr>
          <p:cNvSpPr>
            <a:spLocks noGrp="1"/>
          </p:cNvSpPr>
          <p:nvPr>
            <p:ph type="dt" idx="1"/>
          </p:nvPr>
        </p:nvSpPr>
        <p:spPr/>
        <p:txBody>
          <a:bodyPr/>
          <a:lstStyle/>
          <a:p>
            <a:r>
              <a:rPr lang="en-US" dirty="0"/>
              <a:t>5: Hyper-V virtualization and containers in Windows Server</a:t>
            </a:r>
          </a:p>
        </p:txBody>
      </p:sp>
      <p:sp>
        <p:nvSpPr>
          <p:cNvPr id="8" name="Footer Placeholder 4">
            <a:extLst>
              <a:ext uri="{FF2B5EF4-FFF2-40B4-BE49-F238E27FC236}">
                <a16:creationId xmlns:a16="http://schemas.microsoft.com/office/drawing/2014/main" id="{01C7D38F-2146-4DD3-A836-C053BEF06340}"/>
              </a:ext>
            </a:extLst>
          </p:cNvPr>
          <p:cNvSpPr>
            <a:spLocks noGrp="1"/>
          </p:cNvSpPr>
          <p:nvPr>
            <p:ph type="ftr" sz="quarter" idx="4"/>
          </p:nvPr>
        </p:nvSpPr>
        <p:spPr>
          <a:xfrm>
            <a:off x="109220" y="8846820"/>
            <a:ext cx="5811520" cy="195944"/>
          </a:xfrm>
          <a:prstGeom prst="rect">
            <a:avLst/>
          </a:prstGeom>
        </p:spPr>
        <p:txBody>
          <a:bodyPr/>
          <a:lstStyle>
            <a:lvl1pPr>
              <a:defRPr sz="1000"/>
            </a:lvl1pPr>
          </a:lstStyle>
          <a:p>
            <a:pPr defTabSz="914099" eaLnBrk="0" hangingPunct="0"/>
            <a:r>
              <a:rPr lang="en-US" dirty="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a:t>
            </a:r>
          </a:p>
        </p:txBody>
      </p:sp>
    </p:spTree>
    <p:extLst>
      <p:ext uri="{BB962C8B-B14F-4D97-AF65-F5344CB8AC3E}">
        <p14:creationId xmlns:p14="http://schemas.microsoft.com/office/powerpoint/2010/main" val="288605553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0" y="65088"/>
            <a:ext cx="2971800" cy="1671637"/>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US" dirty="0"/>
              <a:t>WS-011T: Windows Server 2019 Administration</a:t>
            </a:r>
          </a:p>
        </p:txBody>
      </p:sp>
      <p:sp>
        <p:nvSpPr>
          <p:cNvPr id="6" name="Slide Number Placeholder 5"/>
          <p:cNvSpPr>
            <a:spLocks noGrp="1"/>
          </p:cNvSpPr>
          <p:nvPr>
            <p:ph type="sldNum" sz="quarter" idx="5"/>
          </p:nvPr>
        </p:nvSpPr>
        <p:spPr/>
        <p:txBody>
          <a:bodyPr/>
          <a:lstStyle/>
          <a:p>
            <a:fld id="{B4008EB6-D09E-4580-8CD6-DDB14511944F}" type="slidenum">
              <a:rPr lang="en-US" smtClean="0"/>
              <a:pPr/>
              <a:t>28</a:t>
            </a:fld>
            <a:endParaRPr lang="en-US" dirty="0"/>
          </a:p>
        </p:txBody>
      </p:sp>
      <p:sp>
        <p:nvSpPr>
          <p:cNvPr id="7" name="Date Placeholder 6">
            <a:extLst>
              <a:ext uri="{FF2B5EF4-FFF2-40B4-BE49-F238E27FC236}">
                <a16:creationId xmlns:a16="http://schemas.microsoft.com/office/drawing/2014/main" id="{E51FE73B-C15A-42D9-97B6-F9567C1EF215}"/>
              </a:ext>
            </a:extLst>
          </p:cNvPr>
          <p:cNvSpPr>
            <a:spLocks noGrp="1"/>
          </p:cNvSpPr>
          <p:nvPr>
            <p:ph type="dt" idx="1"/>
          </p:nvPr>
        </p:nvSpPr>
        <p:spPr/>
        <p:txBody>
          <a:bodyPr/>
          <a:lstStyle/>
          <a:p>
            <a:r>
              <a:rPr lang="en-US" dirty="0"/>
              <a:t>5: Hyper-V virtualization and containers in Windows Server</a:t>
            </a:r>
          </a:p>
        </p:txBody>
      </p:sp>
      <p:sp>
        <p:nvSpPr>
          <p:cNvPr id="8" name="Footer Placeholder 4">
            <a:extLst>
              <a:ext uri="{FF2B5EF4-FFF2-40B4-BE49-F238E27FC236}">
                <a16:creationId xmlns:a16="http://schemas.microsoft.com/office/drawing/2014/main" id="{11DADC1A-3348-4A2F-9DB2-BE8D96CF28F6}"/>
              </a:ext>
            </a:extLst>
          </p:cNvPr>
          <p:cNvSpPr>
            <a:spLocks noGrp="1"/>
          </p:cNvSpPr>
          <p:nvPr>
            <p:ph type="ftr" sz="quarter" idx="4"/>
          </p:nvPr>
        </p:nvSpPr>
        <p:spPr>
          <a:xfrm>
            <a:off x="109220" y="8846820"/>
            <a:ext cx="5811520" cy="195944"/>
          </a:xfrm>
          <a:prstGeom prst="rect">
            <a:avLst/>
          </a:prstGeom>
        </p:spPr>
        <p:txBody>
          <a:bodyPr/>
          <a:lstStyle>
            <a:lvl1pPr>
              <a:defRPr sz="1000"/>
            </a:lvl1pPr>
          </a:lstStyle>
          <a:p>
            <a:pPr defTabSz="914099" eaLnBrk="0" hangingPunct="0"/>
            <a:r>
              <a:rPr lang="en-US" dirty="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a:t>
            </a:r>
          </a:p>
        </p:txBody>
      </p:sp>
    </p:spTree>
    <p:extLst>
      <p:ext uri="{BB962C8B-B14F-4D97-AF65-F5344CB8AC3E}">
        <p14:creationId xmlns:p14="http://schemas.microsoft.com/office/powerpoint/2010/main" val="192545578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0" y="65088"/>
            <a:ext cx="2971800" cy="1671637"/>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US" dirty="0"/>
              <a:t>WS-011T: Windows Server 2019 Administration</a:t>
            </a:r>
          </a:p>
        </p:txBody>
      </p:sp>
      <p:sp>
        <p:nvSpPr>
          <p:cNvPr id="6" name="Slide Number Placeholder 5"/>
          <p:cNvSpPr>
            <a:spLocks noGrp="1"/>
          </p:cNvSpPr>
          <p:nvPr>
            <p:ph type="sldNum" sz="quarter" idx="5"/>
          </p:nvPr>
        </p:nvSpPr>
        <p:spPr/>
        <p:txBody>
          <a:bodyPr/>
          <a:lstStyle/>
          <a:p>
            <a:fld id="{B4008EB6-D09E-4580-8CD6-DDB14511944F}" type="slidenum">
              <a:rPr lang="en-US" smtClean="0"/>
              <a:pPr/>
              <a:t>29</a:t>
            </a:fld>
            <a:endParaRPr lang="en-US" dirty="0"/>
          </a:p>
        </p:txBody>
      </p:sp>
      <p:sp>
        <p:nvSpPr>
          <p:cNvPr id="7" name="Date Placeholder 6">
            <a:extLst>
              <a:ext uri="{FF2B5EF4-FFF2-40B4-BE49-F238E27FC236}">
                <a16:creationId xmlns:a16="http://schemas.microsoft.com/office/drawing/2014/main" id="{21D6B468-F4C7-4F88-B267-42568A140445}"/>
              </a:ext>
            </a:extLst>
          </p:cNvPr>
          <p:cNvSpPr>
            <a:spLocks noGrp="1"/>
          </p:cNvSpPr>
          <p:nvPr>
            <p:ph type="dt" idx="1"/>
          </p:nvPr>
        </p:nvSpPr>
        <p:spPr/>
        <p:txBody>
          <a:bodyPr/>
          <a:lstStyle/>
          <a:p>
            <a:r>
              <a:rPr lang="en-US" dirty="0"/>
              <a:t>5: Hyper-V virtualization and containers in Windows Server</a:t>
            </a:r>
          </a:p>
        </p:txBody>
      </p:sp>
      <p:sp>
        <p:nvSpPr>
          <p:cNvPr id="8" name="Footer Placeholder 4">
            <a:extLst>
              <a:ext uri="{FF2B5EF4-FFF2-40B4-BE49-F238E27FC236}">
                <a16:creationId xmlns:a16="http://schemas.microsoft.com/office/drawing/2014/main" id="{BA56411D-13FF-4D27-8942-524450D32FE2}"/>
              </a:ext>
            </a:extLst>
          </p:cNvPr>
          <p:cNvSpPr>
            <a:spLocks noGrp="1"/>
          </p:cNvSpPr>
          <p:nvPr>
            <p:ph type="ftr" sz="quarter" idx="4"/>
          </p:nvPr>
        </p:nvSpPr>
        <p:spPr>
          <a:xfrm>
            <a:off x="109220" y="8846820"/>
            <a:ext cx="5811520" cy="195944"/>
          </a:xfrm>
          <a:prstGeom prst="rect">
            <a:avLst/>
          </a:prstGeom>
        </p:spPr>
        <p:txBody>
          <a:bodyPr/>
          <a:lstStyle>
            <a:lvl1pPr>
              <a:defRPr sz="1000"/>
            </a:lvl1pPr>
          </a:lstStyle>
          <a:p>
            <a:pPr defTabSz="914099" eaLnBrk="0" hangingPunct="0"/>
            <a:r>
              <a:rPr lang="en-US" dirty="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a:t>
            </a:r>
          </a:p>
        </p:txBody>
      </p:sp>
    </p:spTree>
    <p:extLst>
      <p:ext uri="{BB962C8B-B14F-4D97-AF65-F5344CB8AC3E}">
        <p14:creationId xmlns:p14="http://schemas.microsoft.com/office/powerpoint/2010/main" val="27767254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0" y="65088"/>
            <a:ext cx="2971800" cy="1671637"/>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US" dirty="0"/>
              <a:t>WS-011T: Windows Server 2019 Administration</a:t>
            </a:r>
          </a:p>
        </p:txBody>
      </p:sp>
      <p:sp>
        <p:nvSpPr>
          <p:cNvPr id="6" name="Slide Number Placeholder 5"/>
          <p:cNvSpPr>
            <a:spLocks noGrp="1"/>
          </p:cNvSpPr>
          <p:nvPr>
            <p:ph type="sldNum" sz="quarter" idx="5"/>
          </p:nvPr>
        </p:nvSpPr>
        <p:spPr/>
        <p:txBody>
          <a:bodyPr/>
          <a:lstStyle/>
          <a:p>
            <a:fld id="{B4008EB6-D09E-4580-8CD6-DDB14511944F}" type="slidenum">
              <a:rPr lang="en-US" smtClean="0"/>
              <a:pPr/>
              <a:t>3</a:t>
            </a:fld>
            <a:endParaRPr lang="en-US" dirty="0"/>
          </a:p>
        </p:txBody>
      </p:sp>
      <p:sp>
        <p:nvSpPr>
          <p:cNvPr id="7" name="Date Placeholder 6">
            <a:extLst>
              <a:ext uri="{FF2B5EF4-FFF2-40B4-BE49-F238E27FC236}">
                <a16:creationId xmlns:a16="http://schemas.microsoft.com/office/drawing/2014/main" id="{D15441FA-3AC6-49F7-9951-D0966F5FA2A2}"/>
              </a:ext>
            </a:extLst>
          </p:cNvPr>
          <p:cNvSpPr>
            <a:spLocks noGrp="1"/>
          </p:cNvSpPr>
          <p:nvPr>
            <p:ph type="dt" idx="1"/>
          </p:nvPr>
        </p:nvSpPr>
        <p:spPr/>
        <p:txBody>
          <a:bodyPr/>
          <a:lstStyle/>
          <a:p>
            <a:r>
              <a:rPr lang="en-US" dirty="0"/>
              <a:t>5: Hyper-V virtualization and containers in Windows Server</a:t>
            </a:r>
          </a:p>
        </p:txBody>
      </p:sp>
      <p:sp>
        <p:nvSpPr>
          <p:cNvPr id="8" name="Footer Placeholder 4">
            <a:extLst>
              <a:ext uri="{FF2B5EF4-FFF2-40B4-BE49-F238E27FC236}">
                <a16:creationId xmlns:a16="http://schemas.microsoft.com/office/drawing/2014/main" id="{34CA3929-7D22-4A78-A2E4-F60B2E73F4D7}"/>
              </a:ext>
            </a:extLst>
          </p:cNvPr>
          <p:cNvSpPr>
            <a:spLocks noGrp="1"/>
          </p:cNvSpPr>
          <p:nvPr>
            <p:ph type="ftr" sz="quarter" idx="4"/>
          </p:nvPr>
        </p:nvSpPr>
        <p:spPr>
          <a:xfrm>
            <a:off x="109220" y="8846820"/>
            <a:ext cx="5811520" cy="195944"/>
          </a:xfrm>
          <a:prstGeom prst="rect">
            <a:avLst/>
          </a:prstGeom>
        </p:spPr>
        <p:txBody>
          <a:bodyPr/>
          <a:lstStyle>
            <a:lvl1pPr>
              <a:defRPr sz="1000"/>
            </a:lvl1pPr>
          </a:lstStyle>
          <a:p>
            <a:pPr defTabSz="914099" eaLnBrk="0" hangingPunct="0"/>
            <a:r>
              <a:rPr lang="en-US" dirty="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a:t>
            </a:r>
          </a:p>
        </p:txBody>
      </p:sp>
    </p:spTree>
    <p:extLst>
      <p:ext uri="{BB962C8B-B14F-4D97-AF65-F5344CB8AC3E}">
        <p14:creationId xmlns:p14="http://schemas.microsoft.com/office/powerpoint/2010/main" val="339696559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0" y="65088"/>
            <a:ext cx="2971800" cy="1671637"/>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US" dirty="0"/>
              <a:t>WS-011T: Windows Server 2019 Administration</a:t>
            </a:r>
          </a:p>
        </p:txBody>
      </p:sp>
      <p:sp>
        <p:nvSpPr>
          <p:cNvPr id="6" name="Slide Number Placeholder 5"/>
          <p:cNvSpPr>
            <a:spLocks noGrp="1"/>
          </p:cNvSpPr>
          <p:nvPr>
            <p:ph type="sldNum" sz="quarter" idx="5"/>
          </p:nvPr>
        </p:nvSpPr>
        <p:spPr/>
        <p:txBody>
          <a:bodyPr/>
          <a:lstStyle/>
          <a:p>
            <a:fld id="{B4008EB6-D09E-4580-8CD6-DDB14511944F}" type="slidenum">
              <a:rPr lang="en-US" smtClean="0"/>
              <a:pPr/>
              <a:t>30</a:t>
            </a:fld>
            <a:endParaRPr lang="en-US" dirty="0"/>
          </a:p>
        </p:txBody>
      </p:sp>
      <p:sp>
        <p:nvSpPr>
          <p:cNvPr id="7" name="Date Placeholder 6">
            <a:extLst>
              <a:ext uri="{FF2B5EF4-FFF2-40B4-BE49-F238E27FC236}">
                <a16:creationId xmlns:a16="http://schemas.microsoft.com/office/drawing/2014/main" id="{7667105D-4FB7-42BA-95F4-78BC657F748A}"/>
              </a:ext>
            </a:extLst>
          </p:cNvPr>
          <p:cNvSpPr>
            <a:spLocks noGrp="1"/>
          </p:cNvSpPr>
          <p:nvPr>
            <p:ph type="dt" idx="1"/>
          </p:nvPr>
        </p:nvSpPr>
        <p:spPr/>
        <p:txBody>
          <a:bodyPr/>
          <a:lstStyle/>
          <a:p>
            <a:r>
              <a:rPr lang="en-US" dirty="0"/>
              <a:t>5: Hyper-V virtualization and containers in Windows Server</a:t>
            </a:r>
          </a:p>
        </p:txBody>
      </p:sp>
      <p:sp>
        <p:nvSpPr>
          <p:cNvPr id="8" name="Footer Placeholder 4">
            <a:extLst>
              <a:ext uri="{FF2B5EF4-FFF2-40B4-BE49-F238E27FC236}">
                <a16:creationId xmlns:a16="http://schemas.microsoft.com/office/drawing/2014/main" id="{CB3185D1-6AA0-4721-A679-1F77B286CA3F}"/>
              </a:ext>
            </a:extLst>
          </p:cNvPr>
          <p:cNvSpPr>
            <a:spLocks noGrp="1"/>
          </p:cNvSpPr>
          <p:nvPr>
            <p:ph type="ftr" sz="quarter" idx="4"/>
          </p:nvPr>
        </p:nvSpPr>
        <p:spPr>
          <a:xfrm>
            <a:off x="109220" y="8846820"/>
            <a:ext cx="5811520" cy="195944"/>
          </a:xfrm>
          <a:prstGeom prst="rect">
            <a:avLst/>
          </a:prstGeom>
        </p:spPr>
        <p:txBody>
          <a:bodyPr/>
          <a:lstStyle>
            <a:lvl1pPr>
              <a:defRPr sz="1000"/>
            </a:lvl1pPr>
          </a:lstStyle>
          <a:p>
            <a:pPr defTabSz="914099" eaLnBrk="0" hangingPunct="0"/>
            <a:r>
              <a:rPr lang="en-US" dirty="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a:t>
            </a:r>
          </a:p>
        </p:txBody>
      </p:sp>
    </p:spTree>
    <p:extLst>
      <p:ext uri="{BB962C8B-B14F-4D97-AF65-F5344CB8AC3E}">
        <p14:creationId xmlns:p14="http://schemas.microsoft.com/office/powerpoint/2010/main" val="263519555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0" y="65088"/>
            <a:ext cx="2971800" cy="1671637"/>
          </a:xfrm>
        </p:spPr>
      </p:sp>
      <p:sp>
        <p:nvSpPr>
          <p:cNvPr id="3" name="Notes Placeholder 2"/>
          <p:cNvSpPr>
            <a:spLocks noGrp="1"/>
          </p:cNvSpPr>
          <p:nvPr>
            <p:ph type="body" idx="1"/>
          </p:nvPr>
        </p:nvSpPr>
        <p:spPr/>
        <p:txBody>
          <a:bodyPr/>
          <a:lstStyle/>
          <a:p>
            <a:r>
              <a:rPr lang="en-US" dirty="0"/>
              <a:t>Provide an overview of the concept of a guarded fabric. Use the diagram on the PowerPoint slide to visually represent each of the components that you introduce.</a:t>
            </a:r>
          </a:p>
          <a:p>
            <a:endParaRPr lang="en-US" dirty="0"/>
          </a:p>
          <a:p>
            <a:endParaRPr lang="en-US" dirty="0"/>
          </a:p>
        </p:txBody>
      </p:sp>
      <p:sp>
        <p:nvSpPr>
          <p:cNvPr id="4" name="Header Placeholder 3"/>
          <p:cNvSpPr>
            <a:spLocks noGrp="1"/>
          </p:cNvSpPr>
          <p:nvPr>
            <p:ph type="hdr" sz="quarter"/>
          </p:nvPr>
        </p:nvSpPr>
        <p:spPr/>
        <p:txBody>
          <a:bodyPr/>
          <a:lstStyle/>
          <a:p>
            <a:r>
              <a:rPr lang="en-US" dirty="0"/>
              <a:t>WS-011T: Windows Server 2019 Administration</a:t>
            </a:r>
          </a:p>
        </p:txBody>
      </p:sp>
      <p:sp>
        <p:nvSpPr>
          <p:cNvPr id="6" name="Slide Number Placeholder 5"/>
          <p:cNvSpPr>
            <a:spLocks noGrp="1"/>
          </p:cNvSpPr>
          <p:nvPr>
            <p:ph type="sldNum" sz="quarter" idx="5"/>
          </p:nvPr>
        </p:nvSpPr>
        <p:spPr/>
        <p:txBody>
          <a:bodyPr/>
          <a:lstStyle/>
          <a:p>
            <a:fld id="{B4008EB6-D09E-4580-8CD6-DDB14511944F}" type="slidenum">
              <a:rPr lang="en-US" smtClean="0"/>
              <a:pPr/>
              <a:t>31</a:t>
            </a:fld>
            <a:endParaRPr lang="en-US" dirty="0"/>
          </a:p>
        </p:txBody>
      </p:sp>
      <p:sp>
        <p:nvSpPr>
          <p:cNvPr id="7" name="Date Placeholder 6">
            <a:extLst>
              <a:ext uri="{FF2B5EF4-FFF2-40B4-BE49-F238E27FC236}">
                <a16:creationId xmlns:a16="http://schemas.microsoft.com/office/drawing/2014/main" id="{2AEBCFDD-1F11-4A37-969D-00F687DB94F1}"/>
              </a:ext>
            </a:extLst>
          </p:cNvPr>
          <p:cNvSpPr>
            <a:spLocks noGrp="1"/>
          </p:cNvSpPr>
          <p:nvPr>
            <p:ph type="dt" idx="1"/>
          </p:nvPr>
        </p:nvSpPr>
        <p:spPr/>
        <p:txBody>
          <a:bodyPr/>
          <a:lstStyle/>
          <a:p>
            <a:r>
              <a:rPr lang="en-US" dirty="0"/>
              <a:t>5: Hyper-V virtualization and containers in Windows Server</a:t>
            </a:r>
          </a:p>
        </p:txBody>
      </p:sp>
      <p:sp>
        <p:nvSpPr>
          <p:cNvPr id="8" name="Footer Placeholder 4">
            <a:extLst>
              <a:ext uri="{FF2B5EF4-FFF2-40B4-BE49-F238E27FC236}">
                <a16:creationId xmlns:a16="http://schemas.microsoft.com/office/drawing/2014/main" id="{99EE9B2D-F161-4EF9-92C2-2BD9E8B2A2B9}"/>
              </a:ext>
            </a:extLst>
          </p:cNvPr>
          <p:cNvSpPr>
            <a:spLocks noGrp="1"/>
          </p:cNvSpPr>
          <p:nvPr>
            <p:ph type="ftr" sz="quarter" idx="4"/>
          </p:nvPr>
        </p:nvSpPr>
        <p:spPr>
          <a:xfrm>
            <a:off x="109220" y="8846820"/>
            <a:ext cx="5811520" cy="195944"/>
          </a:xfrm>
          <a:prstGeom prst="rect">
            <a:avLst/>
          </a:prstGeom>
        </p:spPr>
        <p:txBody>
          <a:bodyPr/>
          <a:lstStyle>
            <a:lvl1pPr>
              <a:defRPr sz="1000"/>
            </a:lvl1pPr>
          </a:lstStyle>
          <a:p>
            <a:pPr defTabSz="914099" eaLnBrk="0" hangingPunct="0"/>
            <a:r>
              <a:rPr lang="en-US" dirty="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a:t>
            </a:r>
          </a:p>
        </p:txBody>
      </p:sp>
    </p:spTree>
    <p:extLst>
      <p:ext uri="{BB962C8B-B14F-4D97-AF65-F5344CB8AC3E}">
        <p14:creationId xmlns:p14="http://schemas.microsoft.com/office/powerpoint/2010/main" val="276894721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0" y="65088"/>
            <a:ext cx="2971800" cy="1671637"/>
          </a:xfrm>
        </p:spPr>
      </p:sp>
      <p:sp>
        <p:nvSpPr>
          <p:cNvPr id="3" name="Notes Placeholder 2"/>
          <p:cNvSpPr>
            <a:spLocks noGrp="1"/>
          </p:cNvSpPr>
          <p:nvPr>
            <p:ph type="body" idx="1"/>
          </p:nvPr>
        </p:nvSpPr>
        <p:spPr/>
        <p:txBody>
          <a:bodyPr/>
          <a:lstStyle/>
          <a:p>
            <a:pPr marL="0" marR="0" lvl="0" indent="0" algn="l" defTabSz="932742" rtl="0" eaLnBrk="1" fontAlgn="auto" latinLnBrk="0" hangingPunct="1">
              <a:lnSpc>
                <a:spcPct val="90000"/>
              </a:lnSpc>
              <a:spcBef>
                <a:spcPts val="0"/>
              </a:spcBef>
              <a:spcAft>
                <a:spcPts val="600"/>
              </a:spcAft>
              <a:buClrTx/>
              <a:buSzTx/>
              <a:buFontTx/>
              <a:buNone/>
              <a:tabLst/>
              <a:defRPr/>
            </a:pPr>
            <a:r>
              <a:rPr lang="en-US" sz="1000" b="0" kern="1200" baseline="0" dirty="0">
                <a:solidFill>
                  <a:schemeClr val="tx1"/>
                </a:solidFill>
                <a:effectLst/>
                <a:latin typeface="Segoe UI" panose="020B0502040204020203" pitchFamily="34" charset="0"/>
                <a:ea typeface="+mn-ea"/>
                <a:cs typeface="+mn-cs"/>
              </a:rPr>
              <a:t>Introduce each of the components </a:t>
            </a:r>
          </a:p>
          <a:p>
            <a:pPr lvl="2"/>
            <a:r>
              <a:rPr lang="en-US" dirty="0"/>
              <a:t>Guarded Hyper-V hosts</a:t>
            </a:r>
          </a:p>
          <a:p>
            <a:pPr lvl="2"/>
            <a:r>
              <a:rPr lang="en-US" dirty="0"/>
              <a:t>Host Guardian Service</a:t>
            </a:r>
          </a:p>
          <a:p>
            <a:pPr lvl="2"/>
            <a:r>
              <a:rPr lang="en-US" dirty="0"/>
              <a:t>Shielded or encryption-supports virtual machines</a:t>
            </a:r>
          </a:p>
          <a:p>
            <a:pPr marL="217261" lvl="2" indent="0">
              <a:buNone/>
            </a:pPr>
            <a:r>
              <a:rPr lang="en-US" dirty="0"/>
              <a:t>Also include tools used to automate and manage a guarded fabric.</a:t>
            </a:r>
          </a:p>
          <a:p>
            <a:endParaRPr lang="en-US" dirty="0"/>
          </a:p>
        </p:txBody>
      </p:sp>
      <p:sp>
        <p:nvSpPr>
          <p:cNvPr id="4" name="Header Placeholder 3"/>
          <p:cNvSpPr>
            <a:spLocks noGrp="1"/>
          </p:cNvSpPr>
          <p:nvPr>
            <p:ph type="hdr" sz="quarter"/>
          </p:nvPr>
        </p:nvSpPr>
        <p:spPr/>
        <p:txBody>
          <a:bodyPr/>
          <a:lstStyle/>
          <a:p>
            <a:r>
              <a:rPr lang="en-US" dirty="0"/>
              <a:t>WS-011T: Windows Server 2019 Administration</a:t>
            </a:r>
          </a:p>
        </p:txBody>
      </p:sp>
      <p:sp>
        <p:nvSpPr>
          <p:cNvPr id="6" name="Slide Number Placeholder 5"/>
          <p:cNvSpPr>
            <a:spLocks noGrp="1"/>
          </p:cNvSpPr>
          <p:nvPr>
            <p:ph type="sldNum" sz="quarter" idx="5"/>
          </p:nvPr>
        </p:nvSpPr>
        <p:spPr/>
        <p:txBody>
          <a:bodyPr/>
          <a:lstStyle/>
          <a:p>
            <a:fld id="{B4008EB6-D09E-4580-8CD6-DDB14511944F}" type="slidenum">
              <a:rPr lang="en-US" smtClean="0"/>
              <a:pPr/>
              <a:t>32</a:t>
            </a:fld>
            <a:endParaRPr lang="en-US" dirty="0"/>
          </a:p>
        </p:txBody>
      </p:sp>
      <p:sp>
        <p:nvSpPr>
          <p:cNvPr id="7" name="Date Placeholder 6">
            <a:extLst>
              <a:ext uri="{FF2B5EF4-FFF2-40B4-BE49-F238E27FC236}">
                <a16:creationId xmlns:a16="http://schemas.microsoft.com/office/drawing/2014/main" id="{A7FD0096-57BC-4E61-971F-C99E1C5F32C1}"/>
              </a:ext>
            </a:extLst>
          </p:cNvPr>
          <p:cNvSpPr>
            <a:spLocks noGrp="1"/>
          </p:cNvSpPr>
          <p:nvPr>
            <p:ph type="dt" idx="1"/>
          </p:nvPr>
        </p:nvSpPr>
        <p:spPr/>
        <p:txBody>
          <a:bodyPr/>
          <a:lstStyle/>
          <a:p>
            <a:r>
              <a:rPr lang="en-US" dirty="0"/>
              <a:t>5: Hyper-V virtualization and containers in Windows Server</a:t>
            </a:r>
          </a:p>
        </p:txBody>
      </p:sp>
      <p:sp>
        <p:nvSpPr>
          <p:cNvPr id="8" name="Footer Placeholder 4">
            <a:extLst>
              <a:ext uri="{FF2B5EF4-FFF2-40B4-BE49-F238E27FC236}">
                <a16:creationId xmlns:a16="http://schemas.microsoft.com/office/drawing/2014/main" id="{4F179C0E-17F4-4AD7-A61B-F80EE2A8CA22}"/>
              </a:ext>
            </a:extLst>
          </p:cNvPr>
          <p:cNvSpPr>
            <a:spLocks noGrp="1"/>
          </p:cNvSpPr>
          <p:nvPr>
            <p:ph type="ftr" sz="quarter" idx="4"/>
          </p:nvPr>
        </p:nvSpPr>
        <p:spPr>
          <a:xfrm>
            <a:off x="109220" y="8846820"/>
            <a:ext cx="5811520" cy="195944"/>
          </a:xfrm>
          <a:prstGeom prst="rect">
            <a:avLst/>
          </a:prstGeom>
        </p:spPr>
        <p:txBody>
          <a:bodyPr/>
          <a:lstStyle>
            <a:lvl1pPr>
              <a:defRPr sz="1000"/>
            </a:lvl1pPr>
          </a:lstStyle>
          <a:p>
            <a:pPr defTabSz="914099" eaLnBrk="0" hangingPunct="0"/>
            <a:r>
              <a:rPr lang="en-US" dirty="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a:t>
            </a:r>
          </a:p>
        </p:txBody>
      </p:sp>
    </p:spTree>
    <p:extLst>
      <p:ext uri="{BB962C8B-B14F-4D97-AF65-F5344CB8AC3E}">
        <p14:creationId xmlns:p14="http://schemas.microsoft.com/office/powerpoint/2010/main" val="411589218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0" y="65088"/>
            <a:ext cx="2971800" cy="1671637"/>
          </a:xfrm>
        </p:spPr>
      </p:sp>
      <p:sp>
        <p:nvSpPr>
          <p:cNvPr id="3" name="Notes Placeholder 2"/>
          <p:cNvSpPr>
            <a:spLocks noGrp="1"/>
          </p:cNvSpPr>
          <p:nvPr>
            <p:ph type="body" idx="1"/>
          </p:nvPr>
        </p:nvSpPr>
        <p:spPr/>
        <p:txBody>
          <a:bodyPr/>
          <a:lstStyle/>
          <a:p>
            <a:pPr marL="0" marR="0" lvl="0" indent="0" algn="l" defTabSz="932742" rtl="0" eaLnBrk="1" fontAlgn="auto" latinLnBrk="0" hangingPunct="1">
              <a:lnSpc>
                <a:spcPct val="90000"/>
              </a:lnSpc>
              <a:spcBef>
                <a:spcPts val="0"/>
              </a:spcBef>
              <a:spcAft>
                <a:spcPts val="600"/>
              </a:spcAft>
              <a:buClrTx/>
              <a:buSzTx/>
              <a:buFontTx/>
              <a:buNone/>
              <a:tabLst/>
              <a:defRPr/>
            </a:pPr>
            <a:r>
              <a:rPr lang="en-US" sz="1000" b="0" kern="1200" baseline="0" dirty="0">
                <a:solidFill>
                  <a:schemeClr val="tx1"/>
                </a:solidFill>
                <a:effectLst/>
                <a:latin typeface="Segoe UI" panose="020B0502040204020203" pitchFamily="34" charset="0"/>
                <a:ea typeface="+mn-ea"/>
                <a:cs typeface="+mn-cs"/>
              </a:rPr>
              <a:t>Describe the attestation modes used to validate a Hyper-V host in a guarded fabric infrastructure.</a:t>
            </a:r>
          </a:p>
          <a:p>
            <a:endParaRPr lang="en-US" dirty="0"/>
          </a:p>
        </p:txBody>
      </p:sp>
      <p:sp>
        <p:nvSpPr>
          <p:cNvPr id="4" name="Header Placeholder 3"/>
          <p:cNvSpPr>
            <a:spLocks noGrp="1"/>
          </p:cNvSpPr>
          <p:nvPr>
            <p:ph type="hdr" sz="quarter"/>
          </p:nvPr>
        </p:nvSpPr>
        <p:spPr/>
        <p:txBody>
          <a:bodyPr/>
          <a:lstStyle/>
          <a:p>
            <a:r>
              <a:rPr lang="en-US" dirty="0"/>
              <a:t>WS-011T: Windows Server 2019 Administration</a:t>
            </a:r>
          </a:p>
        </p:txBody>
      </p:sp>
      <p:sp>
        <p:nvSpPr>
          <p:cNvPr id="6" name="Slide Number Placeholder 5"/>
          <p:cNvSpPr>
            <a:spLocks noGrp="1"/>
          </p:cNvSpPr>
          <p:nvPr>
            <p:ph type="sldNum" sz="quarter" idx="5"/>
          </p:nvPr>
        </p:nvSpPr>
        <p:spPr/>
        <p:txBody>
          <a:bodyPr/>
          <a:lstStyle/>
          <a:p>
            <a:fld id="{B4008EB6-D09E-4580-8CD6-DDB14511944F}" type="slidenum">
              <a:rPr lang="en-US" smtClean="0"/>
              <a:pPr/>
              <a:t>33</a:t>
            </a:fld>
            <a:endParaRPr lang="en-US" dirty="0"/>
          </a:p>
        </p:txBody>
      </p:sp>
      <p:sp>
        <p:nvSpPr>
          <p:cNvPr id="7" name="Date Placeholder 6">
            <a:extLst>
              <a:ext uri="{FF2B5EF4-FFF2-40B4-BE49-F238E27FC236}">
                <a16:creationId xmlns:a16="http://schemas.microsoft.com/office/drawing/2014/main" id="{B3D514F2-5170-48E3-ADF3-3F8A4D4AD1FD}"/>
              </a:ext>
            </a:extLst>
          </p:cNvPr>
          <p:cNvSpPr>
            <a:spLocks noGrp="1"/>
          </p:cNvSpPr>
          <p:nvPr>
            <p:ph type="dt" idx="1"/>
          </p:nvPr>
        </p:nvSpPr>
        <p:spPr/>
        <p:txBody>
          <a:bodyPr/>
          <a:lstStyle/>
          <a:p>
            <a:r>
              <a:rPr lang="en-US" dirty="0"/>
              <a:t>5: Hyper-V virtualization and containers in Windows Server</a:t>
            </a:r>
          </a:p>
        </p:txBody>
      </p:sp>
      <p:sp>
        <p:nvSpPr>
          <p:cNvPr id="8" name="Footer Placeholder 4">
            <a:extLst>
              <a:ext uri="{FF2B5EF4-FFF2-40B4-BE49-F238E27FC236}">
                <a16:creationId xmlns:a16="http://schemas.microsoft.com/office/drawing/2014/main" id="{303EE11B-95D3-41E1-B9A7-0B5355CFAFF5}"/>
              </a:ext>
            </a:extLst>
          </p:cNvPr>
          <p:cNvSpPr>
            <a:spLocks noGrp="1"/>
          </p:cNvSpPr>
          <p:nvPr>
            <p:ph type="ftr" sz="quarter" idx="4"/>
          </p:nvPr>
        </p:nvSpPr>
        <p:spPr>
          <a:xfrm>
            <a:off x="109220" y="8846820"/>
            <a:ext cx="5811520" cy="195944"/>
          </a:xfrm>
          <a:prstGeom prst="rect">
            <a:avLst/>
          </a:prstGeom>
        </p:spPr>
        <p:txBody>
          <a:bodyPr/>
          <a:lstStyle>
            <a:lvl1pPr>
              <a:defRPr sz="1000"/>
            </a:lvl1pPr>
          </a:lstStyle>
          <a:p>
            <a:pPr defTabSz="914099" eaLnBrk="0" hangingPunct="0"/>
            <a:r>
              <a:rPr lang="en-US" dirty="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a:t>
            </a:r>
          </a:p>
        </p:txBody>
      </p:sp>
    </p:spTree>
    <p:extLst>
      <p:ext uri="{BB962C8B-B14F-4D97-AF65-F5344CB8AC3E}">
        <p14:creationId xmlns:p14="http://schemas.microsoft.com/office/powerpoint/2010/main" val="43690374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0" y="65088"/>
            <a:ext cx="2971800" cy="1671637"/>
          </a:xfrm>
        </p:spPr>
      </p:sp>
      <p:sp>
        <p:nvSpPr>
          <p:cNvPr id="3" name="Notes Placeholder 2"/>
          <p:cNvSpPr>
            <a:spLocks noGrp="1"/>
          </p:cNvSpPr>
          <p:nvPr>
            <p:ph type="body" idx="1"/>
          </p:nvPr>
        </p:nvSpPr>
        <p:spPr/>
        <p:txBody>
          <a:bodyPr/>
          <a:lstStyle/>
          <a:p>
            <a:pPr marL="0" marR="0" lvl="0" indent="0" algn="l" defTabSz="932742" rtl="0" eaLnBrk="1" fontAlgn="auto" latinLnBrk="0" hangingPunct="1">
              <a:lnSpc>
                <a:spcPct val="90000"/>
              </a:lnSpc>
              <a:spcBef>
                <a:spcPts val="0"/>
              </a:spcBef>
              <a:spcAft>
                <a:spcPts val="600"/>
              </a:spcAft>
              <a:buClrTx/>
              <a:buSzTx/>
              <a:buFontTx/>
              <a:buNone/>
              <a:tabLst/>
              <a:defRPr/>
            </a:pPr>
            <a:r>
              <a:rPr lang="en-US" sz="1000" b="0" kern="1200" baseline="0" dirty="0">
                <a:solidFill>
                  <a:schemeClr val="tx1"/>
                </a:solidFill>
                <a:effectLst/>
                <a:latin typeface="Segoe UI" panose="020B0502040204020203" pitchFamily="34" charset="0"/>
                <a:ea typeface="+mn-ea"/>
                <a:cs typeface="+mn-cs"/>
              </a:rPr>
              <a:t>Provide a high-level overview of what the Host Guardian Service is and considerations for implementing it. </a:t>
            </a:r>
          </a:p>
          <a:p>
            <a:endParaRPr lang="en-US" dirty="0"/>
          </a:p>
        </p:txBody>
      </p:sp>
      <p:sp>
        <p:nvSpPr>
          <p:cNvPr id="4" name="Header Placeholder 3"/>
          <p:cNvSpPr>
            <a:spLocks noGrp="1"/>
          </p:cNvSpPr>
          <p:nvPr>
            <p:ph type="hdr" sz="quarter"/>
          </p:nvPr>
        </p:nvSpPr>
        <p:spPr/>
        <p:txBody>
          <a:bodyPr/>
          <a:lstStyle/>
          <a:p>
            <a:r>
              <a:rPr lang="en-US" dirty="0"/>
              <a:t>WS-011T: Windows Server 2019 Administration</a:t>
            </a:r>
          </a:p>
        </p:txBody>
      </p:sp>
      <p:sp>
        <p:nvSpPr>
          <p:cNvPr id="6" name="Slide Number Placeholder 5"/>
          <p:cNvSpPr>
            <a:spLocks noGrp="1"/>
          </p:cNvSpPr>
          <p:nvPr>
            <p:ph type="sldNum" sz="quarter" idx="5"/>
          </p:nvPr>
        </p:nvSpPr>
        <p:spPr/>
        <p:txBody>
          <a:bodyPr/>
          <a:lstStyle/>
          <a:p>
            <a:fld id="{B4008EB6-D09E-4580-8CD6-DDB14511944F}" type="slidenum">
              <a:rPr lang="en-US" smtClean="0"/>
              <a:pPr/>
              <a:t>34</a:t>
            </a:fld>
            <a:endParaRPr lang="en-US" dirty="0"/>
          </a:p>
        </p:txBody>
      </p:sp>
      <p:sp>
        <p:nvSpPr>
          <p:cNvPr id="7" name="Date Placeholder 6">
            <a:extLst>
              <a:ext uri="{FF2B5EF4-FFF2-40B4-BE49-F238E27FC236}">
                <a16:creationId xmlns:a16="http://schemas.microsoft.com/office/drawing/2014/main" id="{C01472CD-BC4B-43D5-B22A-907F3B627460}"/>
              </a:ext>
            </a:extLst>
          </p:cNvPr>
          <p:cNvSpPr>
            <a:spLocks noGrp="1"/>
          </p:cNvSpPr>
          <p:nvPr>
            <p:ph type="dt" idx="1"/>
          </p:nvPr>
        </p:nvSpPr>
        <p:spPr/>
        <p:txBody>
          <a:bodyPr/>
          <a:lstStyle/>
          <a:p>
            <a:r>
              <a:rPr lang="en-US" dirty="0"/>
              <a:t>5: Hyper-V virtualization and containers in Windows Server</a:t>
            </a:r>
          </a:p>
        </p:txBody>
      </p:sp>
      <p:sp>
        <p:nvSpPr>
          <p:cNvPr id="8" name="Footer Placeholder 4">
            <a:extLst>
              <a:ext uri="{FF2B5EF4-FFF2-40B4-BE49-F238E27FC236}">
                <a16:creationId xmlns:a16="http://schemas.microsoft.com/office/drawing/2014/main" id="{788AE89C-602B-4533-B7F6-B32FC1E20E4F}"/>
              </a:ext>
            </a:extLst>
          </p:cNvPr>
          <p:cNvSpPr>
            <a:spLocks noGrp="1"/>
          </p:cNvSpPr>
          <p:nvPr>
            <p:ph type="ftr" sz="quarter" idx="4"/>
          </p:nvPr>
        </p:nvSpPr>
        <p:spPr>
          <a:xfrm>
            <a:off x="109220" y="8846820"/>
            <a:ext cx="5811520" cy="195944"/>
          </a:xfrm>
          <a:prstGeom prst="rect">
            <a:avLst/>
          </a:prstGeom>
        </p:spPr>
        <p:txBody>
          <a:bodyPr/>
          <a:lstStyle>
            <a:lvl1pPr>
              <a:defRPr sz="1000"/>
            </a:lvl1pPr>
          </a:lstStyle>
          <a:p>
            <a:pPr defTabSz="914099" eaLnBrk="0" hangingPunct="0"/>
            <a:r>
              <a:rPr lang="en-US" dirty="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a:t>
            </a:r>
          </a:p>
        </p:txBody>
      </p:sp>
    </p:spTree>
    <p:extLst>
      <p:ext uri="{BB962C8B-B14F-4D97-AF65-F5344CB8AC3E}">
        <p14:creationId xmlns:p14="http://schemas.microsoft.com/office/powerpoint/2010/main" val="190217546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0" y="65088"/>
            <a:ext cx="2971800" cy="1671637"/>
          </a:xfrm>
        </p:spPr>
      </p:sp>
      <p:sp>
        <p:nvSpPr>
          <p:cNvPr id="3" name="Notes Placeholder 2"/>
          <p:cNvSpPr>
            <a:spLocks noGrp="1"/>
          </p:cNvSpPr>
          <p:nvPr>
            <p:ph type="body" idx="1"/>
          </p:nvPr>
        </p:nvSpPr>
        <p:spPr/>
        <p:txBody>
          <a:bodyPr/>
          <a:lstStyle/>
          <a:p>
            <a:r>
              <a:rPr lang="en-US" dirty="0"/>
              <a:t>Describe the differences between encryption-supported and shielded VMs. Point out that both are considered secure; however, encryption-supported VMs allow more flexibility for trusted fabric administrator configuration changes.</a:t>
            </a:r>
          </a:p>
          <a:p>
            <a:endParaRPr lang="en-US" dirty="0"/>
          </a:p>
          <a:p>
            <a:endParaRPr lang="en-US" dirty="0"/>
          </a:p>
        </p:txBody>
      </p:sp>
      <p:sp>
        <p:nvSpPr>
          <p:cNvPr id="4" name="Header Placeholder 3"/>
          <p:cNvSpPr>
            <a:spLocks noGrp="1"/>
          </p:cNvSpPr>
          <p:nvPr>
            <p:ph type="hdr" sz="quarter"/>
          </p:nvPr>
        </p:nvSpPr>
        <p:spPr/>
        <p:txBody>
          <a:bodyPr/>
          <a:lstStyle/>
          <a:p>
            <a:r>
              <a:rPr lang="en-US" dirty="0"/>
              <a:t>WS-011T: Windows Server 2019 Administration</a:t>
            </a:r>
          </a:p>
        </p:txBody>
      </p:sp>
      <p:sp>
        <p:nvSpPr>
          <p:cNvPr id="6" name="Slide Number Placeholder 5"/>
          <p:cNvSpPr>
            <a:spLocks noGrp="1"/>
          </p:cNvSpPr>
          <p:nvPr>
            <p:ph type="sldNum" sz="quarter" idx="5"/>
          </p:nvPr>
        </p:nvSpPr>
        <p:spPr/>
        <p:txBody>
          <a:bodyPr/>
          <a:lstStyle/>
          <a:p>
            <a:fld id="{B4008EB6-D09E-4580-8CD6-DDB14511944F}" type="slidenum">
              <a:rPr lang="en-US" smtClean="0"/>
              <a:pPr/>
              <a:t>35</a:t>
            </a:fld>
            <a:endParaRPr lang="en-US" dirty="0"/>
          </a:p>
        </p:txBody>
      </p:sp>
      <p:sp>
        <p:nvSpPr>
          <p:cNvPr id="7" name="Date Placeholder 6">
            <a:extLst>
              <a:ext uri="{FF2B5EF4-FFF2-40B4-BE49-F238E27FC236}">
                <a16:creationId xmlns:a16="http://schemas.microsoft.com/office/drawing/2014/main" id="{CD48BB3D-493B-42E5-B98E-5E4CC655FDED}"/>
              </a:ext>
            </a:extLst>
          </p:cNvPr>
          <p:cNvSpPr>
            <a:spLocks noGrp="1"/>
          </p:cNvSpPr>
          <p:nvPr>
            <p:ph type="dt" idx="1"/>
          </p:nvPr>
        </p:nvSpPr>
        <p:spPr/>
        <p:txBody>
          <a:bodyPr/>
          <a:lstStyle/>
          <a:p>
            <a:r>
              <a:rPr lang="en-US" dirty="0"/>
              <a:t>5: Hyper-V virtualization and containers in Windows Server</a:t>
            </a:r>
          </a:p>
        </p:txBody>
      </p:sp>
      <p:sp>
        <p:nvSpPr>
          <p:cNvPr id="8" name="Footer Placeholder 4">
            <a:extLst>
              <a:ext uri="{FF2B5EF4-FFF2-40B4-BE49-F238E27FC236}">
                <a16:creationId xmlns:a16="http://schemas.microsoft.com/office/drawing/2014/main" id="{BE7A02F6-B759-4EB3-BAA8-B7A91167CE8B}"/>
              </a:ext>
            </a:extLst>
          </p:cNvPr>
          <p:cNvSpPr>
            <a:spLocks noGrp="1"/>
          </p:cNvSpPr>
          <p:nvPr>
            <p:ph type="ftr" sz="quarter" idx="4"/>
          </p:nvPr>
        </p:nvSpPr>
        <p:spPr>
          <a:xfrm>
            <a:off x="109220" y="8846820"/>
            <a:ext cx="5811520" cy="195944"/>
          </a:xfrm>
          <a:prstGeom prst="rect">
            <a:avLst/>
          </a:prstGeom>
        </p:spPr>
        <p:txBody>
          <a:bodyPr/>
          <a:lstStyle>
            <a:lvl1pPr>
              <a:defRPr sz="1000"/>
            </a:lvl1pPr>
          </a:lstStyle>
          <a:p>
            <a:pPr defTabSz="914099" eaLnBrk="0" hangingPunct="0"/>
            <a:r>
              <a:rPr lang="en-US" dirty="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a:t>
            </a:r>
          </a:p>
        </p:txBody>
      </p:sp>
    </p:spTree>
    <p:extLst>
      <p:ext uri="{BB962C8B-B14F-4D97-AF65-F5344CB8AC3E}">
        <p14:creationId xmlns:p14="http://schemas.microsoft.com/office/powerpoint/2010/main" val="121234629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0" y="65088"/>
            <a:ext cx="2971800" cy="1671637"/>
          </a:xfrm>
        </p:spPr>
      </p:sp>
      <p:sp>
        <p:nvSpPr>
          <p:cNvPr id="3" name="Notes Placeholder 2"/>
          <p:cNvSpPr>
            <a:spLocks noGrp="1"/>
          </p:cNvSpPr>
          <p:nvPr>
            <p:ph type="body" idx="1"/>
          </p:nvPr>
        </p:nvSpPr>
        <p:spPr/>
        <p:txBody>
          <a:bodyPr/>
          <a:lstStyle/>
          <a:p>
            <a:r>
              <a:rPr lang="en-US" dirty="0"/>
              <a:t>Provide a high-level overview of how to create a shielded virtual machine. Note that this is a general process, and students should refer to the Microsoft DOCs site for more detailed information. </a:t>
            </a:r>
          </a:p>
          <a:p>
            <a:endParaRPr lang="en-US" dirty="0"/>
          </a:p>
          <a:p>
            <a:endParaRPr lang="en-US" dirty="0"/>
          </a:p>
        </p:txBody>
      </p:sp>
      <p:sp>
        <p:nvSpPr>
          <p:cNvPr id="4" name="Header Placeholder 3"/>
          <p:cNvSpPr>
            <a:spLocks noGrp="1"/>
          </p:cNvSpPr>
          <p:nvPr>
            <p:ph type="hdr" sz="quarter"/>
          </p:nvPr>
        </p:nvSpPr>
        <p:spPr/>
        <p:txBody>
          <a:bodyPr/>
          <a:lstStyle/>
          <a:p>
            <a:r>
              <a:rPr lang="en-US" dirty="0"/>
              <a:t>WS-011T: Windows Server 2019 Administration</a:t>
            </a:r>
          </a:p>
        </p:txBody>
      </p:sp>
      <p:sp>
        <p:nvSpPr>
          <p:cNvPr id="6" name="Slide Number Placeholder 5"/>
          <p:cNvSpPr>
            <a:spLocks noGrp="1"/>
          </p:cNvSpPr>
          <p:nvPr>
            <p:ph type="sldNum" sz="quarter" idx="5"/>
          </p:nvPr>
        </p:nvSpPr>
        <p:spPr/>
        <p:txBody>
          <a:bodyPr/>
          <a:lstStyle/>
          <a:p>
            <a:fld id="{B4008EB6-D09E-4580-8CD6-DDB14511944F}" type="slidenum">
              <a:rPr lang="en-US" smtClean="0"/>
              <a:pPr/>
              <a:t>36</a:t>
            </a:fld>
            <a:endParaRPr lang="en-US" dirty="0"/>
          </a:p>
        </p:txBody>
      </p:sp>
      <p:sp>
        <p:nvSpPr>
          <p:cNvPr id="7" name="Date Placeholder 6">
            <a:extLst>
              <a:ext uri="{FF2B5EF4-FFF2-40B4-BE49-F238E27FC236}">
                <a16:creationId xmlns:a16="http://schemas.microsoft.com/office/drawing/2014/main" id="{828C5E01-5BBF-43A7-9D12-2CA0361ADD64}"/>
              </a:ext>
            </a:extLst>
          </p:cNvPr>
          <p:cNvSpPr>
            <a:spLocks noGrp="1"/>
          </p:cNvSpPr>
          <p:nvPr>
            <p:ph type="dt" idx="1"/>
          </p:nvPr>
        </p:nvSpPr>
        <p:spPr/>
        <p:txBody>
          <a:bodyPr/>
          <a:lstStyle/>
          <a:p>
            <a:r>
              <a:rPr lang="en-US" dirty="0"/>
              <a:t>5: Hyper-V virtualization and containers in Windows Server</a:t>
            </a:r>
          </a:p>
        </p:txBody>
      </p:sp>
      <p:sp>
        <p:nvSpPr>
          <p:cNvPr id="8" name="Footer Placeholder 4">
            <a:extLst>
              <a:ext uri="{FF2B5EF4-FFF2-40B4-BE49-F238E27FC236}">
                <a16:creationId xmlns:a16="http://schemas.microsoft.com/office/drawing/2014/main" id="{E2D08091-CC8E-4EB9-9571-7B5E90651305}"/>
              </a:ext>
            </a:extLst>
          </p:cNvPr>
          <p:cNvSpPr>
            <a:spLocks noGrp="1"/>
          </p:cNvSpPr>
          <p:nvPr>
            <p:ph type="ftr" sz="quarter" idx="4"/>
          </p:nvPr>
        </p:nvSpPr>
        <p:spPr>
          <a:xfrm>
            <a:off x="109220" y="8846820"/>
            <a:ext cx="5811520" cy="195944"/>
          </a:xfrm>
          <a:prstGeom prst="rect">
            <a:avLst/>
          </a:prstGeom>
        </p:spPr>
        <p:txBody>
          <a:bodyPr/>
          <a:lstStyle>
            <a:lvl1pPr>
              <a:defRPr sz="1000"/>
            </a:lvl1pPr>
          </a:lstStyle>
          <a:p>
            <a:pPr defTabSz="914099" eaLnBrk="0" hangingPunct="0"/>
            <a:r>
              <a:rPr lang="en-US" dirty="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a:t>
            </a:r>
          </a:p>
        </p:txBody>
      </p:sp>
    </p:spTree>
    <p:extLst>
      <p:ext uri="{BB962C8B-B14F-4D97-AF65-F5344CB8AC3E}">
        <p14:creationId xmlns:p14="http://schemas.microsoft.com/office/powerpoint/2010/main" val="279636905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0" y="65088"/>
            <a:ext cx="2971800" cy="1671637"/>
          </a:xfrm>
        </p:spPr>
      </p:sp>
      <p:sp>
        <p:nvSpPr>
          <p:cNvPr id="3" name="Notes Placeholder 2"/>
          <p:cNvSpPr>
            <a:spLocks noGrp="1"/>
          </p:cNvSpPr>
          <p:nvPr>
            <p:ph type="body" idx="1"/>
          </p:nvPr>
        </p:nvSpPr>
        <p:spPr/>
        <p:txBody>
          <a:bodyPr/>
          <a:lstStyle/>
          <a:p>
            <a:r>
              <a:rPr lang="en-US" sz="1000" kern="1200" baseline="0" dirty="0">
                <a:solidFill>
                  <a:schemeClr val="tx1"/>
                </a:solidFill>
                <a:effectLst/>
                <a:latin typeface="Segoe UI" panose="020B0502040204020203" pitchFamily="34" charset="0"/>
                <a:ea typeface="+mn-ea"/>
                <a:cs typeface="+mn-cs"/>
              </a:rPr>
              <a:t>Explain that the illustration represents the Process for powering-on shielded virtual machines. Elaborate on the process</a:t>
            </a:r>
            <a:br>
              <a:rPr lang="en-US" sz="1000" kern="1200" baseline="0" dirty="0">
                <a:solidFill>
                  <a:schemeClr val="tx1"/>
                </a:solidFill>
                <a:effectLst/>
                <a:latin typeface="Segoe UI" panose="020B0502040204020203" pitchFamily="34" charset="0"/>
                <a:ea typeface="+mn-ea"/>
                <a:cs typeface="+mn-cs"/>
              </a:rPr>
            </a:br>
            <a:endParaRPr lang="en-US" sz="1000" kern="1200" baseline="0" dirty="0">
              <a:solidFill>
                <a:schemeClr val="tx1"/>
              </a:solidFill>
              <a:effectLst/>
              <a:latin typeface="Segoe UI" panose="020B0502040204020203" pitchFamily="34" charset="0"/>
              <a:ea typeface="+mn-ea"/>
              <a:cs typeface="+mn-cs"/>
            </a:endParaRPr>
          </a:p>
          <a:p>
            <a:r>
              <a:rPr lang="en-US" sz="1000" b="1" kern="1200" baseline="0" dirty="0">
                <a:solidFill>
                  <a:schemeClr val="tx1"/>
                </a:solidFill>
                <a:effectLst/>
                <a:latin typeface="Segoe UI" panose="020B0502040204020203" pitchFamily="34" charset="0"/>
                <a:ea typeface="+mn-ea"/>
                <a:cs typeface="+mn-cs"/>
              </a:rPr>
              <a:t>User requests to start a shielded VM</a:t>
            </a:r>
            <a:r>
              <a:rPr lang="en-US" sz="1000" b="0" kern="1200" baseline="0" dirty="0">
                <a:solidFill>
                  <a:schemeClr val="tx1"/>
                </a:solidFill>
                <a:effectLst/>
                <a:latin typeface="Segoe UI" panose="020B0502040204020203" pitchFamily="34" charset="0"/>
                <a:ea typeface="+mn-ea"/>
                <a:cs typeface="+mn-cs"/>
              </a:rPr>
              <a:t> </a:t>
            </a:r>
            <a:br>
              <a:rPr lang="en-US" sz="1000" b="0" kern="1200" baseline="0" dirty="0">
                <a:solidFill>
                  <a:schemeClr val="tx1"/>
                </a:solidFill>
                <a:effectLst/>
                <a:latin typeface="Segoe UI" panose="020B0502040204020203" pitchFamily="34" charset="0"/>
                <a:ea typeface="+mn-ea"/>
                <a:cs typeface="+mn-cs"/>
              </a:rPr>
            </a:br>
            <a:endParaRPr lang="en-US" sz="1000" b="0" kern="1200" baseline="0" dirty="0">
              <a:solidFill>
                <a:schemeClr val="tx1"/>
              </a:solidFill>
              <a:effectLst/>
              <a:latin typeface="Segoe UI" panose="020B0502040204020203" pitchFamily="34" charset="0"/>
              <a:ea typeface="+mn-ea"/>
              <a:cs typeface="+mn-cs"/>
            </a:endParaRPr>
          </a:p>
          <a:p>
            <a:r>
              <a:rPr lang="en-US" sz="1000" b="1" kern="1200" baseline="0" dirty="0">
                <a:solidFill>
                  <a:schemeClr val="tx1"/>
                </a:solidFill>
                <a:effectLst/>
                <a:latin typeface="Segoe UI" panose="020B0502040204020203" pitchFamily="34" charset="0"/>
                <a:ea typeface="+mn-ea"/>
                <a:cs typeface="+mn-cs"/>
              </a:rPr>
              <a:t>Attestation succeeds or fails</a:t>
            </a:r>
            <a:r>
              <a:rPr lang="en-US" sz="1000" b="0" kern="1200" baseline="0" dirty="0">
                <a:solidFill>
                  <a:schemeClr val="tx1"/>
                </a:solidFill>
                <a:effectLst/>
                <a:latin typeface="Segoe UI" panose="020B0502040204020203" pitchFamily="34" charset="0"/>
                <a:ea typeface="+mn-ea"/>
                <a:cs typeface="+mn-cs"/>
              </a:rPr>
              <a:t> The attestation mode determines which checks are needed to successfully attest the host is healthy. </a:t>
            </a:r>
            <a:br>
              <a:rPr lang="en-US" sz="1000" b="0" kern="1200" baseline="0" dirty="0">
                <a:solidFill>
                  <a:schemeClr val="tx1"/>
                </a:solidFill>
                <a:effectLst/>
                <a:latin typeface="Segoe UI" panose="020B0502040204020203" pitchFamily="34" charset="0"/>
                <a:ea typeface="+mn-ea"/>
                <a:cs typeface="+mn-cs"/>
              </a:rPr>
            </a:br>
            <a:endParaRPr lang="en-US" sz="1000" b="0" kern="1200" baseline="0" dirty="0">
              <a:solidFill>
                <a:schemeClr val="tx1"/>
              </a:solidFill>
              <a:effectLst/>
              <a:latin typeface="Segoe UI" panose="020B0502040204020203" pitchFamily="34" charset="0"/>
              <a:ea typeface="+mn-ea"/>
              <a:cs typeface="+mn-cs"/>
            </a:endParaRPr>
          </a:p>
          <a:p>
            <a:r>
              <a:rPr lang="en-US" sz="1000" b="1" kern="1200" baseline="0" dirty="0">
                <a:solidFill>
                  <a:schemeClr val="tx1"/>
                </a:solidFill>
                <a:effectLst/>
                <a:latin typeface="Segoe UI" panose="020B0502040204020203" pitchFamily="34" charset="0"/>
                <a:ea typeface="+mn-ea"/>
                <a:cs typeface="+mn-cs"/>
              </a:rPr>
              <a:t>Attestation certificate sent to host</a:t>
            </a:r>
            <a:r>
              <a:rPr lang="en-US" sz="1000" b="0" kern="1200" baseline="0" dirty="0">
                <a:solidFill>
                  <a:schemeClr val="tx1"/>
                </a:solidFill>
                <a:effectLst/>
                <a:latin typeface="Segoe UI" panose="020B0502040204020203" pitchFamily="34" charset="0"/>
                <a:ea typeface="+mn-ea"/>
                <a:cs typeface="+mn-cs"/>
              </a:rPr>
              <a:t> If attestation is successful, a health certificate is sent to the host</a:t>
            </a:r>
          </a:p>
          <a:p>
            <a:r>
              <a:rPr lang="en-US" sz="1000" b="1" kern="1200" baseline="0" dirty="0">
                <a:solidFill>
                  <a:schemeClr val="tx1"/>
                </a:solidFill>
                <a:effectLst/>
                <a:latin typeface="Segoe UI" panose="020B0502040204020203" pitchFamily="34" charset="0"/>
                <a:ea typeface="+mn-ea"/>
                <a:cs typeface="+mn-cs"/>
              </a:rPr>
              <a:t>Host requests VM key</a:t>
            </a:r>
            <a:r>
              <a:rPr lang="en-US" sz="1000" b="0" kern="1200" baseline="0" dirty="0">
                <a:solidFill>
                  <a:schemeClr val="tx1"/>
                </a:solidFill>
                <a:effectLst/>
                <a:latin typeface="Segoe UI" panose="020B0502040204020203" pitchFamily="34" charset="0"/>
                <a:ea typeface="+mn-ea"/>
                <a:cs typeface="+mn-cs"/>
              </a:rPr>
              <a:t> Guarded hosts need to request the necessary keys from the KPS on the HGS.</a:t>
            </a:r>
          </a:p>
          <a:p>
            <a:r>
              <a:rPr lang="en-US" sz="1000" b="1" kern="1200" baseline="0" dirty="0">
                <a:solidFill>
                  <a:schemeClr val="tx1"/>
                </a:solidFill>
                <a:effectLst/>
                <a:latin typeface="Segoe UI" panose="020B0502040204020203" pitchFamily="34" charset="0"/>
                <a:ea typeface="+mn-ea"/>
                <a:cs typeface="+mn-cs"/>
              </a:rPr>
              <a:t>Key is released</a:t>
            </a:r>
            <a:r>
              <a:rPr lang="en-US" sz="1000" b="0" kern="1200" baseline="0" dirty="0">
                <a:solidFill>
                  <a:schemeClr val="tx1"/>
                </a:solidFill>
                <a:effectLst/>
                <a:latin typeface="Segoe UI" panose="020B0502040204020203" pitchFamily="34" charset="0"/>
                <a:ea typeface="+mn-ea"/>
                <a:cs typeface="+mn-cs"/>
              </a:rPr>
              <a:t> The KPS examines the health certificate provided by the guarded host to determine its validity. </a:t>
            </a:r>
            <a:br>
              <a:rPr lang="en-US" sz="1000" b="0" kern="1200" baseline="0" dirty="0">
                <a:solidFill>
                  <a:schemeClr val="tx1"/>
                </a:solidFill>
                <a:effectLst/>
                <a:latin typeface="Segoe UI" panose="020B0502040204020203" pitchFamily="34" charset="0"/>
                <a:ea typeface="+mn-ea"/>
                <a:cs typeface="+mn-cs"/>
              </a:rPr>
            </a:br>
            <a:endParaRPr lang="en-US" sz="1000" b="0" kern="1200" baseline="0" dirty="0">
              <a:solidFill>
                <a:schemeClr val="tx1"/>
              </a:solidFill>
              <a:effectLst/>
              <a:latin typeface="Segoe UI" panose="020B0502040204020203" pitchFamily="34" charset="0"/>
              <a:ea typeface="+mn-ea"/>
              <a:cs typeface="+mn-cs"/>
            </a:endParaRPr>
          </a:p>
          <a:p>
            <a:r>
              <a:rPr lang="en-US" sz="1000" b="1" kern="1200" baseline="0" dirty="0">
                <a:solidFill>
                  <a:schemeClr val="tx1"/>
                </a:solidFill>
                <a:effectLst/>
                <a:latin typeface="Segoe UI" panose="020B0502040204020203" pitchFamily="34" charset="0"/>
                <a:ea typeface="+mn-ea"/>
                <a:cs typeface="+mn-cs"/>
              </a:rPr>
              <a:t>Key is returned to host</a:t>
            </a:r>
            <a:r>
              <a:rPr lang="en-US" sz="1000" b="0" kern="1200" baseline="0" dirty="0">
                <a:solidFill>
                  <a:schemeClr val="tx1"/>
                </a:solidFill>
                <a:effectLst/>
                <a:latin typeface="Segoe UI" panose="020B0502040204020203" pitchFamily="34" charset="0"/>
                <a:ea typeface="+mn-ea"/>
                <a:cs typeface="+mn-cs"/>
              </a:rPr>
              <a:t> If the health certificate is valid, the KPS attempts to decrypt the provided secret from the guarded host </a:t>
            </a:r>
            <a:br>
              <a:rPr lang="en-US" sz="1000" b="0" kern="1200" baseline="0" dirty="0">
                <a:solidFill>
                  <a:schemeClr val="tx1"/>
                </a:solidFill>
                <a:effectLst/>
                <a:latin typeface="Segoe UI" panose="020B0502040204020203" pitchFamily="34" charset="0"/>
                <a:ea typeface="+mn-ea"/>
                <a:cs typeface="+mn-cs"/>
              </a:rPr>
            </a:br>
            <a:endParaRPr lang="en-US" sz="1000" b="0" kern="1200" baseline="0" dirty="0">
              <a:solidFill>
                <a:schemeClr val="tx1"/>
              </a:solidFill>
              <a:effectLst/>
              <a:latin typeface="Segoe UI" panose="020B0502040204020203" pitchFamily="34" charset="0"/>
              <a:ea typeface="+mn-ea"/>
              <a:cs typeface="+mn-cs"/>
            </a:endParaRPr>
          </a:p>
          <a:p>
            <a:r>
              <a:rPr lang="en-US" sz="1000" b="1" kern="1200" baseline="0" dirty="0">
                <a:solidFill>
                  <a:schemeClr val="tx1"/>
                </a:solidFill>
                <a:effectLst/>
                <a:latin typeface="Segoe UI" panose="020B0502040204020203" pitchFamily="34" charset="0"/>
                <a:ea typeface="+mn-ea"/>
                <a:cs typeface="+mn-cs"/>
              </a:rPr>
              <a:t>Host powers on shielded VM </a:t>
            </a:r>
            <a:r>
              <a:rPr lang="en-US" sz="1000" b="0" kern="1200" baseline="0" dirty="0">
                <a:solidFill>
                  <a:schemeClr val="tx1"/>
                </a:solidFill>
                <a:effectLst/>
                <a:latin typeface="Segoe UI" panose="020B0502040204020203" pitchFamily="34" charset="0"/>
                <a:ea typeface="+mn-ea"/>
                <a:cs typeface="+mn-cs"/>
              </a:rPr>
              <a:t>The guarded host can now unlock and power-on the shielded VM.</a:t>
            </a:r>
          </a:p>
          <a:p>
            <a:br>
              <a:rPr lang="en-US" sz="1000" b="0" kern="1200" baseline="0" dirty="0">
                <a:solidFill>
                  <a:schemeClr val="tx1"/>
                </a:solidFill>
                <a:effectLst/>
                <a:latin typeface="Segoe UI" panose="020B0502040204020203" pitchFamily="34" charset="0"/>
                <a:ea typeface="+mn-ea"/>
                <a:cs typeface="+mn-cs"/>
              </a:rPr>
            </a:br>
            <a:endParaRPr lang="en-US" sz="1000" b="0" kern="1200" baseline="0" dirty="0">
              <a:solidFill>
                <a:schemeClr val="tx1"/>
              </a:solidFill>
              <a:effectLst/>
              <a:latin typeface="Segoe UI" panose="020B0502040204020203" pitchFamily="34" charset="0"/>
              <a:ea typeface="+mn-ea"/>
              <a:cs typeface="+mn-cs"/>
            </a:endParaRPr>
          </a:p>
          <a:p>
            <a:endParaRPr lang="en-US" dirty="0"/>
          </a:p>
        </p:txBody>
      </p:sp>
      <p:sp>
        <p:nvSpPr>
          <p:cNvPr id="4" name="Header Placeholder 3"/>
          <p:cNvSpPr>
            <a:spLocks noGrp="1"/>
          </p:cNvSpPr>
          <p:nvPr>
            <p:ph type="hdr" sz="quarter"/>
          </p:nvPr>
        </p:nvSpPr>
        <p:spPr/>
        <p:txBody>
          <a:bodyPr/>
          <a:lstStyle/>
          <a:p>
            <a:r>
              <a:rPr lang="en-US" dirty="0"/>
              <a:t>WS-011T: Windows Server 2019 Administration</a:t>
            </a:r>
          </a:p>
        </p:txBody>
      </p:sp>
      <p:sp>
        <p:nvSpPr>
          <p:cNvPr id="6" name="Slide Number Placeholder 5"/>
          <p:cNvSpPr>
            <a:spLocks noGrp="1"/>
          </p:cNvSpPr>
          <p:nvPr>
            <p:ph type="sldNum" sz="quarter" idx="5"/>
          </p:nvPr>
        </p:nvSpPr>
        <p:spPr/>
        <p:txBody>
          <a:bodyPr/>
          <a:lstStyle/>
          <a:p>
            <a:fld id="{B4008EB6-D09E-4580-8CD6-DDB14511944F}" type="slidenum">
              <a:rPr lang="en-US" smtClean="0"/>
              <a:pPr/>
              <a:t>37</a:t>
            </a:fld>
            <a:endParaRPr lang="en-US" dirty="0"/>
          </a:p>
        </p:txBody>
      </p:sp>
      <p:sp>
        <p:nvSpPr>
          <p:cNvPr id="7" name="Date Placeholder 6">
            <a:extLst>
              <a:ext uri="{FF2B5EF4-FFF2-40B4-BE49-F238E27FC236}">
                <a16:creationId xmlns:a16="http://schemas.microsoft.com/office/drawing/2014/main" id="{FD50B932-B550-4BCF-9DCE-1389B776FD6C}"/>
              </a:ext>
            </a:extLst>
          </p:cNvPr>
          <p:cNvSpPr>
            <a:spLocks noGrp="1"/>
          </p:cNvSpPr>
          <p:nvPr>
            <p:ph type="dt" idx="1"/>
          </p:nvPr>
        </p:nvSpPr>
        <p:spPr/>
        <p:txBody>
          <a:bodyPr/>
          <a:lstStyle/>
          <a:p>
            <a:r>
              <a:rPr lang="en-US" dirty="0"/>
              <a:t>5: Hyper-V virtualization and containers in Windows Server</a:t>
            </a:r>
          </a:p>
        </p:txBody>
      </p:sp>
      <p:sp>
        <p:nvSpPr>
          <p:cNvPr id="8" name="Footer Placeholder 4">
            <a:extLst>
              <a:ext uri="{FF2B5EF4-FFF2-40B4-BE49-F238E27FC236}">
                <a16:creationId xmlns:a16="http://schemas.microsoft.com/office/drawing/2014/main" id="{CC1CAF75-4DE5-47A1-A392-63A9172A061A}"/>
              </a:ext>
            </a:extLst>
          </p:cNvPr>
          <p:cNvSpPr>
            <a:spLocks noGrp="1"/>
          </p:cNvSpPr>
          <p:nvPr>
            <p:ph type="ftr" sz="quarter" idx="4"/>
          </p:nvPr>
        </p:nvSpPr>
        <p:spPr>
          <a:xfrm>
            <a:off x="109220" y="8846820"/>
            <a:ext cx="5811520" cy="195944"/>
          </a:xfrm>
          <a:prstGeom prst="rect">
            <a:avLst/>
          </a:prstGeom>
        </p:spPr>
        <p:txBody>
          <a:bodyPr/>
          <a:lstStyle>
            <a:lvl1pPr>
              <a:defRPr sz="1000"/>
            </a:lvl1pPr>
          </a:lstStyle>
          <a:p>
            <a:pPr defTabSz="914099" eaLnBrk="0" hangingPunct="0"/>
            <a:r>
              <a:rPr lang="en-US" dirty="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a:t>
            </a:r>
          </a:p>
        </p:txBody>
      </p:sp>
    </p:spTree>
    <p:extLst>
      <p:ext uri="{BB962C8B-B14F-4D97-AF65-F5344CB8AC3E}">
        <p14:creationId xmlns:p14="http://schemas.microsoft.com/office/powerpoint/2010/main" val="287351950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0" y="65088"/>
            <a:ext cx="2971800" cy="1671637"/>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US" dirty="0"/>
              <a:t>WS-011T: Windows Server 2019 Administration</a:t>
            </a:r>
          </a:p>
        </p:txBody>
      </p:sp>
      <p:sp>
        <p:nvSpPr>
          <p:cNvPr id="6" name="Slide Number Placeholder 5"/>
          <p:cNvSpPr>
            <a:spLocks noGrp="1"/>
          </p:cNvSpPr>
          <p:nvPr>
            <p:ph type="sldNum" sz="quarter" idx="5"/>
          </p:nvPr>
        </p:nvSpPr>
        <p:spPr/>
        <p:txBody>
          <a:bodyPr/>
          <a:lstStyle/>
          <a:p>
            <a:fld id="{B4008EB6-D09E-4580-8CD6-DDB14511944F}" type="slidenum">
              <a:rPr lang="en-US" smtClean="0"/>
              <a:pPr/>
              <a:t>38</a:t>
            </a:fld>
            <a:endParaRPr lang="en-US" dirty="0"/>
          </a:p>
        </p:txBody>
      </p:sp>
      <p:sp>
        <p:nvSpPr>
          <p:cNvPr id="7" name="Date Placeholder 6">
            <a:extLst>
              <a:ext uri="{FF2B5EF4-FFF2-40B4-BE49-F238E27FC236}">
                <a16:creationId xmlns:a16="http://schemas.microsoft.com/office/drawing/2014/main" id="{F2B55573-23E1-405B-90A0-307C07725C57}"/>
              </a:ext>
            </a:extLst>
          </p:cNvPr>
          <p:cNvSpPr>
            <a:spLocks noGrp="1"/>
          </p:cNvSpPr>
          <p:nvPr>
            <p:ph type="dt" idx="1"/>
          </p:nvPr>
        </p:nvSpPr>
        <p:spPr/>
        <p:txBody>
          <a:bodyPr/>
          <a:lstStyle/>
          <a:p>
            <a:r>
              <a:rPr lang="en-US" dirty="0"/>
              <a:t>5: Hyper-V virtualization and containers in Windows Server</a:t>
            </a:r>
          </a:p>
        </p:txBody>
      </p:sp>
      <p:sp>
        <p:nvSpPr>
          <p:cNvPr id="8" name="Footer Placeholder 4">
            <a:extLst>
              <a:ext uri="{FF2B5EF4-FFF2-40B4-BE49-F238E27FC236}">
                <a16:creationId xmlns:a16="http://schemas.microsoft.com/office/drawing/2014/main" id="{C50A1DF3-E5F6-487A-816C-112049655C82}"/>
              </a:ext>
            </a:extLst>
          </p:cNvPr>
          <p:cNvSpPr>
            <a:spLocks noGrp="1"/>
          </p:cNvSpPr>
          <p:nvPr>
            <p:ph type="ftr" sz="quarter" idx="4"/>
          </p:nvPr>
        </p:nvSpPr>
        <p:spPr>
          <a:xfrm>
            <a:off x="109220" y="8846820"/>
            <a:ext cx="5811520" cy="195944"/>
          </a:xfrm>
          <a:prstGeom prst="rect">
            <a:avLst/>
          </a:prstGeom>
        </p:spPr>
        <p:txBody>
          <a:bodyPr/>
          <a:lstStyle>
            <a:lvl1pPr>
              <a:defRPr sz="1000"/>
            </a:lvl1pPr>
          </a:lstStyle>
          <a:p>
            <a:pPr defTabSz="914099" eaLnBrk="0" hangingPunct="0"/>
            <a:r>
              <a:rPr lang="en-US" dirty="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a:t>
            </a:r>
          </a:p>
        </p:txBody>
      </p:sp>
    </p:spTree>
    <p:extLst>
      <p:ext uri="{BB962C8B-B14F-4D97-AF65-F5344CB8AC3E}">
        <p14:creationId xmlns:p14="http://schemas.microsoft.com/office/powerpoint/2010/main" val="142373893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0" y="65088"/>
            <a:ext cx="2971800" cy="1671637"/>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US" dirty="0"/>
              <a:t>WS-011T: Windows Server 2019 Administration</a:t>
            </a:r>
          </a:p>
        </p:txBody>
      </p:sp>
      <p:sp>
        <p:nvSpPr>
          <p:cNvPr id="6" name="Slide Number Placeholder 5"/>
          <p:cNvSpPr>
            <a:spLocks noGrp="1"/>
          </p:cNvSpPr>
          <p:nvPr>
            <p:ph type="sldNum" sz="quarter" idx="5"/>
          </p:nvPr>
        </p:nvSpPr>
        <p:spPr/>
        <p:txBody>
          <a:bodyPr/>
          <a:lstStyle/>
          <a:p>
            <a:fld id="{B4008EB6-D09E-4580-8CD6-DDB14511944F}" type="slidenum">
              <a:rPr lang="en-US" smtClean="0"/>
              <a:pPr/>
              <a:t>39</a:t>
            </a:fld>
            <a:endParaRPr lang="en-US" dirty="0"/>
          </a:p>
        </p:txBody>
      </p:sp>
      <p:sp>
        <p:nvSpPr>
          <p:cNvPr id="7" name="Date Placeholder 6">
            <a:extLst>
              <a:ext uri="{FF2B5EF4-FFF2-40B4-BE49-F238E27FC236}">
                <a16:creationId xmlns:a16="http://schemas.microsoft.com/office/drawing/2014/main" id="{48E10188-7BFE-4A44-B8A2-1AA90DC79F1A}"/>
              </a:ext>
            </a:extLst>
          </p:cNvPr>
          <p:cNvSpPr>
            <a:spLocks noGrp="1"/>
          </p:cNvSpPr>
          <p:nvPr>
            <p:ph type="dt" idx="1"/>
          </p:nvPr>
        </p:nvSpPr>
        <p:spPr/>
        <p:txBody>
          <a:bodyPr/>
          <a:lstStyle/>
          <a:p>
            <a:r>
              <a:rPr lang="en-US" dirty="0"/>
              <a:t>5: Hyper-V virtualization and containers in Windows Server</a:t>
            </a:r>
          </a:p>
        </p:txBody>
      </p:sp>
      <p:sp>
        <p:nvSpPr>
          <p:cNvPr id="8" name="Footer Placeholder 4">
            <a:extLst>
              <a:ext uri="{FF2B5EF4-FFF2-40B4-BE49-F238E27FC236}">
                <a16:creationId xmlns:a16="http://schemas.microsoft.com/office/drawing/2014/main" id="{31A14960-4FF8-4BC2-B978-ACB2A68545CA}"/>
              </a:ext>
            </a:extLst>
          </p:cNvPr>
          <p:cNvSpPr>
            <a:spLocks noGrp="1"/>
          </p:cNvSpPr>
          <p:nvPr>
            <p:ph type="ftr" sz="quarter" idx="4"/>
          </p:nvPr>
        </p:nvSpPr>
        <p:spPr>
          <a:xfrm>
            <a:off x="109220" y="8846820"/>
            <a:ext cx="5811520" cy="195944"/>
          </a:xfrm>
          <a:prstGeom prst="rect">
            <a:avLst/>
          </a:prstGeom>
        </p:spPr>
        <p:txBody>
          <a:bodyPr/>
          <a:lstStyle>
            <a:lvl1pPr>
              <a:defRPr sz="1000"/>
            </a:lvl1pPr>
          </a:lstStyle>
          <a:p>
            <a:pPr defTabSz="914099" eaLnBrk="0" hangingPunct="0"/>
            <a:r>
              <a:rPr lang="en-US" dirty="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a:t>
            </a:r>
          </a:p>
        </p:txBody>
      </p:sp>
    </p:spTree>
    <p:extLst>
      <p:ext uri="{BB962C8B-B14F-4D97-AF65-F5344CB8AC3E}">
        <p14:creationId xmlns:p14="http://schemas.microsoft.com/office/powerpoint/2010/main" val="13121966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0" y="65088"/>
            <a:ext cx="2971800" cy="1671637"/>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US" dirty="0"/>
              <a:t>WS-011T: Windows Server 2019 Administration</a:t>
            </a:r>
          </a:p>
        </p:txBody>
      </p:sp>
      <p:sp>
        <p:nvSpPr>
          <p:cNvPr id="6" name="Slide Number Placeholder 5"/>
          <p:cNvSpPr>
            <a:spLocks noGrp="1"/>
          </p:cNvSpPr>
          <p:nvPr>
            <p:ph type="sldNum" sz="quarter" idx="5"/>
          </p:nvPr>
        </p:nvSpPr>
        <p:spPr/>
        <p:txBody>
          <a:bodyPr/>
          <a:lstStyle/>
          <a:p>
            <a:fld id="{B4008EB6-D09E-4580-8CD6-DDB14511944F}" type="slidenum">
              <a:rPr lang="en-US" smtClean="0"/>
              <a:pPr/>
              <a:t>4</a:t>
            </a:fld>
            <a:endParaRPr lang="en-US" dirty="0"/>
          </a:p>
        </p:txBody>
      </p:sp>
      <p:sp>
        <p:nvSpPr>
          <p:cNvPr id="7" name="Date Placeholder 6">
            <a:extLst>
              <a:ext uri="{FF2B5EF4-FFF2-40B4-BE49-F238E27FC236}">
                <a16:creationId xmlns:a16="http://schemas.microsoft.com/office/drawing/2014/main" id="{386375A4-7439-4A8E-8EBE-E8B53B3AC05A}"/>
              </a:ext>
            </a:extLst>
          </p:cNvPr>
          <p:cNvSpPr>
            <a:spLocks noGrp="1"/>
          </p:cNvSpPr>
          <p:nvPr>
            <p:ph type="dt" idx="1"/>
          </p:nvPr>
        </p:nvSpPr>
        <p:spPr/>
        <p:txBody>
          <a:bodyPr/>
          <a:lstStyle/>
          <a:p>
            <a:r>
              <a:rPr lang="en-US" dirty="0"/>
              <a:t>5: Hyper-V virtualization and containers in Windows Server</a:t>
            </a:r>
          </a:p>
        </p:txBody>
      </p:sp>
      <p:sp>
        <p:nvSpPr>
          <p:cNvPr id="8" name="Footer Placeholder 4">
            <a:extLst>
              <a:ext uri="{FF2B5EF4-FFF2-40B4-BE49-F238E27FC236}">
                <a16:creationId xmlns:a16="http://schemas.microsoft.com/office/drawing/2014/main" id="{752273AE-5588-48A5-869E-CBB901F19D6F}"/>
              </a:ext>
            </a:extLst>
          </p:cNvPr>
          <p:cNvSpPr>
            <a:spLocks noGrp="1"/>
          </p:cNvSpPr>
          <p:nvPr>
            <p:ph type="ftr" sz="quarter" idx="4"/>
          </p:nvPr>
        </p:nvSpPr>
        <p:spPr>
          <a:xfrm>
            <a:off x="109220" y="8846820"/>
            <a:ext cx="5811520" cy="195944"/>
          </a:xfrm>
          <a:prstGeom prst="rect">
            <a:avLst/>
          </a:prstGeom>
        </p:spPr>
        <p:txBody>
          <a:bodyPr/>
          <a:lstStyle>
            <a:lvl1pPr>
              <a:defRPr sz="1000"/>
            </a:lvl1pPr>
          </a:lstStyle>
          <a:p>
            <a:pPr defTabSz="914099" eaLnBrk="0" hangingPunct="0"/>
            <a:r>
              <a:rPr lang="en-US" dirty="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a:t>
            </a:r>
          </a:p>
        </p:txBody>
      </p:sp>
    </p:spTree>
    <p:extLst>
      <p:ext uri="{BB962C8B-B14F-4D97-AF65-F5344CB8AC3E}">
        <p14:creationId xmlns:p14="http://schemas.microsoft.com/office/powerpoint/2010/main" val="159225508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0" y="65088"/>
            <a:ext cx="2971800" cy="1671637"/>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US" dirty="0"/>
              <a:t>WS-011T: Windows Server 2019 Administration</a:t>
            </a:r>
          </a:p>
        </p:txBody>
      </p:sp>
      <p:sp>
        <p:nvSpPr>
          <p:cNvPr id="6" name="Slide Number Placeholder 5"/>
          <p:cNvSpPr>
            <a:spLocks noGrp="1"/>
          </p:cNvSpPr>
          <p:nvPr>
            <p:ph type="sldNum" sz="quarter" idx="5"/>
          </p:nvPr>
        </p:nvSpPr>
        <p:spPr/>
        <p:txBody>
          <a:bodyPr/>
          <a:lstStyle/>
          <a:p>
            <a:fld id="{B4008EB6-D09E-4580-8CD6-DDB14511944F}" type="slidenum">
              <a:rPr lang="en-US" smtClean="0"/>
              <a:pPr/>
              <a:t>40</a:t>
            </a:fld>
            <a:endParaRPr lang="en-US" dirty="0"/>
          </a:p>
        </p:txBody>
      </p:sp>
      <p:sp>
        <p:nvSpPr>
          <p:cNvPr id="7" name="Date Placeholder 6">
            <a:extLst>
              <a:ext uri="{FF2B5EF4-FFF2-40B4-BE49-F238E27FC236}">
                <a16:creationId xmlns:a16="http://schemas.microsoft.com/office/drawing/2014/main" id="{C5FE2F49-3095-4705-BA1F-89E53E3B70CA}"/>
              </a:ext>
            </a:extLst>
          </p:cNvPr>
          <p:cNvSpPr>
            <a:spLocks noGrp="1"/>
          </p:cNvSpPr>
          <p:nvPr>
            <p:ph type="dt" idx="1"/>
          </p:nvPr>
        </p:nvSpPr>
        <p:spPr/>
        <p:txBody>
          <a:bodyPr/>
          <a:lstStyle/>
          <a:p>
            <a:r>
              <a:rPr lang="en-US" dirty="0"/>
              <a:t>5: Hyper-V virtualization and containers in Windows Server</a:t>
            </a:r>
          </a:p>
        </p:txBody>
      </p:sp>
      <p:sp>
        <p:nvSpPr>
          <p:cNvPr id="8" name="Footer Placeholder 4">
            <a:extLst>
              <a:ext uri="{FF2B5EF4-FFF2-40B4-BE49-F238E27FC236}">
                <a16:creationId xmlns:a16="http://schemas.microsoft.com/office/drawing/2014/main" id="{195CC66A-40BB-45B9-B796-06FB074273E4}"/>
              </a:ext>
            </a:extLst>
          </p:cNvPr>
          <p:cNvSpPr>
            <a:spLocks noGrp="1"/>
          </p:cNvSpPr>
          <p:nvPr>
            <p:ph type="ftr" sz="quarter" idx="4"/>
          </p:nvPr>
        </p:nvSpPr>
        <p:spPr>
          <a:xfrm>
            <a:off x="109220" y="8846820"/>
            <a:ext cx="5811520" cy="195944"/>
          </a:xfrm>
          <a:prstGeom prst="rect">
            <a:avLst/>
          </a:prstGeom>
        </p:spPr>
        <p:txBody>
          <a:bodyPr/>
          <a:lstStyle>
            <a:lvl1pPr>
              <a:defRPr sz="1000"/>
            </a:lvl1pPr>
          </a:lstStyle>
          <a:p>
            <a:pPr defTabSz="914099" eaLnBrk="0" hangingPunct="0"/>
            <a:r>
              <a:rPr lang="en-US" dirty="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a:t>
            </a:r>
          </a:p>
        </p:txBody>
      </p:sp>
    </p:spTree>
    <p:extLst>
      <p:ext uri="{BB962C8B-B14F-4D97-AF65-F5344CB8AC3E}">
        <p14:creationId xmlns:p14="http://schemas.microsoft.com/office/powerpoint/2010/main" val="64066532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0" y="65088"/>
            <a:ext cx="2971800" cy="1671637"/>
          </a:xfrm>
        </p:spPr>
      </p:sp>
      <p:sp>
        <p:nvSpPr>
          <p:cNvPr id="3" name="Notes Placeholder 2"/>
          <p:cNvSpPr>
            <a:spLocks noGrp="1"/>
          </p:cNvSpPr>
          <p:nvPr>
            <p:ph type="body" idx="1"/>
          </p:nvPr>
        </p:nvSpPr>
        <p:spPr/>
        <p:txBody>
          <a:bodyPr/>
          <a:lstStyle/>
          <a:p>
            <a:r>
              <a:rPr lang="en-US" dirty="0"/>
              <a:t>Introduce the concept of containers. Compare container technology to what used to be called application virtualization (APP-V). Describe how this is similar, but also explain that containers are more isolated due to the user mode boundary set for each container.</a:t>
            </a:r>
          </a:p>
          <a:p>
            <a:endParaRPr lang="en-US" dirty="0"/>
          </a:p>
          <a:p>
            <a:endParaRPr lang="en-US" dirty="0"/>
          </a:p>
        </p:txBody>
      </p:sp>
      <p:sp>
        <p:nvSpPr>
          <p:cNvPr id="4" name="Header Placeholder 3"/>
          <p:cNvSpPr>
            <a:spLocks noGrp="1"/>
          </p:cNvSpPr>
          <p:nvPr>
            <p:ph type="hdr" sz="quarter"/>
          </p:nvPr>
        </p:nvSpPr>
        <p:spPr/>
        <p:txBody>
          <a:bodyPr/>
          <a:lstStyle/>
          <a:p>
            <a:r>
              <a:rPr lang="en-US" dirty="0"/>
              <a:t>WS-011T: Windows Server 2019 Administration</a:t>
            </a:r>
          </a:p>
        </p:txBody>
      </p:sp>
      <p:sp>
        <p:nvSpPr>
          <p:cNvPr id="6" name="Slide Number Placeholder 5"/>
          <p:cNvSpPr>
            <a:spLocks noGrp="1"/>
          </p:cNvSpPr>
          <p:nvPr>
            <p:ph type="sldNum" sz="quarter" idx="5"/>
          </p:nvPr>
        </p:nvSpPr>
        <p:spPr/>
        <p:txBody>
          <a:bodyPr/>
          <a:lstStyle/>
          <a:p>
            <a:fld id="{B4008EB6-D09E-4580-8CD6-DDB14511944F}" type="slidenum">
              <a:rPr lang="en-US" smtClean="0"/>
              <a:pPr/>
              <a:t>41</a:t>
            </a:fld>
            <a:endParaRPr lang="en-US" dirty="0"/>
          </a:p>
        </p:txBody>
      </p:sp>
      <p:sp>
        <p:nvSpPr>
          <p:cNvPr id="7" name="Date Placeholder 6">
            <a:extLst>
              <a:ext uri="{FF2B5EF4-FFF2-40B4-BE49-F238E27FC236}">
                <a16:creationId xmlns:a16="http://schemas.microsoft.com/office/drawing/2014/main" id="{7095DB2B-0B57-4367-BAEE-D73731B36946}"/>
              </a:ext>
            </a:extLst>
          </p:cNvPr>
          <p:cNvSpPr>
            <a:spLocks noGrp="1"/>
          </p:cNvSpPr>
          <p:nvPr>
            <p:ph type="dt" idx="1"/>
          </p:nvPr>
        </p:nvSpPr>
        <p:spPr/>
        <p:txBody>
          <a:bodyPr/>
          <a:lstStyle/>
          <a:p>
            <a:r>
              <a:rPr lang="en-US" dirty="0"/>
              <a:t>5: Hyper-V virtualization and containers in Windows Server</a:t>
            </a:r>
          </a:p>
        </p:txBody>
      </p:sp>
      <p:sp>
        <p:nvSpPr>
          <p:cNvPr id="8" name="Footer Placeholder 4">
            <a:extLst>
              <a:ext uri="{FF2B5EF4-FFF2-40B4-BE49-F238E27FC236}">
                <a16:creationId xmlns:a16="http://schemas.microsoft.com/office/drawing/2014/main" id="{91612D24-15B5-44BD-BF52-20D6831306E9}"/>
              </a:ext>
            </a:extLst>
          </p:cNvPr>
          <p:cNvSpPr>
            <a:spLocks noGrp="1"/>
          </p:cNvSpPr>
          <p:nvPr>
            <p:ph type="ftr" sz="quarter" idx="4"/>
          </p:nvPr>
        </p:nvSpPr>
        <p:spPr>
          <a:xfrm>
            <a:off x="109220" y="8846820"/>
            <a:ext cx="5811520" cy="195944"/>
          </a:xfrm>
          <a:prstGeom prst="rect">
            <a:avLst/>
          </a:prstGeom>
        </p:spPr>
        <p:txBody>
          <a:bodyPr/>
          <a:lstStyle>
            <a:lvl1pPr>
              <a:defRPr sz="1000"/>
            </a:lvl1pPr>
          </a:lstStyle>
          <a:p>
            <a:pPr defTabSz="914099" eaLnBrk="0" hangingPunct="0"/>
            <a:r>
              <a:rPr lang="en-US" dirty="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a:t>
            </a:r>
          </a:p>
        </p:txBody>
      </p:sp>
    </p:spTree>
    <p:extLst>
      <p:ext uri="{BB962C8B-B14F-4D97-AF65-F5344CB8AC3E}">
        <p14:creationId xmlns:p14="http://schemas.microsoft.com/office/powerpoint/2010/main" val="263025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0" y="65088"/>
            <a:ext cx="2971800" cy="1671637"/>
          </a:xfrm>
        </p:spPr>
      </p:sp>
      <p:sp>
        <p:nvSpPr>
          <p:cNvPr id="3" name="Notes Placeholder 2"/>
          <p:cNvSpPr>
            <a:spLocks noGrp="1"/>
          </p:cNvSpPr>
          <p:nvPr>
            <p:ph type="body" idx="1"/>
          </p:nvPr>
        </p:nvSpPr>
        <p:spPr/>
        <p:txBody>
          <a:bodyPr/>
          <a:lstStyle/>
          <a:p>
            <a:r>
              <a:rPr lang="en-US" dirty="0"/>
              <a:t>Describe the differences between virtual machines and containers. For the isolation feature, point out that containers in process isolation mode do provide lightweight isolation but don't provide as strong a security boundary. Using Hyper-V isolation mode increases this security by isolating each container in a lightweight VM. This is discussed in more detail in the next topic.</a:t>
            </a:r>
          </a:p>
          <a:p>
            <a:endParaRPr lang="en-US" dirty="0"/>
          </a:p>
          <a:p>
            <a:endParaRPr lang="en-US" dirty="0"/>
          </a:p>
        </p:txBody>
      </p:sp>
      <p:sp>
        <p:nvSpPr>
          <p:cNvPr id="4" name="Header Placeholder 3"/>
          <p:cNvSpPr>
            <a:spLocks noGrp="1"/>
          </p:cNvSpPr>
          <p:nvPr>
            <p:ph type="hdr" sz="quarter"/>
          </p:nvPr>
        </p:nvSpPr>
        <p:spPr/>
        <p:txBody>
          <a:bodyPr/>
          <a:lstStyle/>
          <a:p>
            <a:r>
              <a:rPr lang="en-US" dirty="0"/>
              <a:t>WS-011T: Windows Server 2019 Administration</a:t>
            </a:r>
          </a:p>
        </p:txBody>
      </p:sp>
      <p:sp>
        <p:nvSpPr>
          <p:cNvPr id="6" name="Slide Number Placeholder 5"/>
          <p:cNvSpPr>
            <a:spLocks noGrp="1"/>
          </p:cNvSpPr>
          <p:nvPr>
            <p:ph type="sldNum" sz="quarter" idx="5"/>
          </p:nvPr>
        </p:nvSpPr>
        <p:spPr/>
        <p:txBody>
          <a:bodyPr/>
          <a:lstStyle/>
          <a:p>
            <a:fld id="{B4008EB6-D09E-4580-8CD6-DDB14511944F}" type="slidenum">
              <a:rPr lang="en-US" smtClean="0"/>
              <a:pPr/>
              <a:t>42</a:t>
            </a:fld>
            <a:endParaRPr lang="en-US" dirty="0"/>
          </a:p>
        </p:txBody>
      </p:sp>
      <p:sp>
        <p:nvSpPr>
          <p:cNvPr id="7" name="Date Placeholder 6">
            <a:extLst>
              <a:ext uri="{FF2B5EF4-FFF2-40B4-BE49-F238E27FC236}">
                <a16:creationId xmlns:a16="http://schemas.microsoft.com/office/drawing/2014/main" id="{0BB659D4-769D-415F-9630-09C58EB5C1DD}"/>
              </a:ext>
            </a:extLst>
          </p:cNvPr>
          <p:cNvSpPr>
            <a:spLocks noGrp="1"/>
          </p:cNvSpPr>
          <p:nvPr>
            <p:ph type="dt" idx="1"/>
          </p:nvPr>
        </p:nvSpPr>
        <p:spPr/>
        <p:txBody>
          <a:bodyPr/>
          <a:lstStyle/>
          <a:p>
            <a:r>
              <a:rPr lang="en-US" dirty="0"/>
              <a:t>5: Hyper-V virtualization and containers in Windows Server</a:t>
            </a:r>
          </a:p>
        </p:txBody>
      </p:sp>
      <p:sp>
        <p:nvSpPr>
          <p:cNvPr id="8" name="Footer Placeholder 4">
            <a:extLst>
              <a:ext uri="{FF2B5EF4-FFF2-40B4-BE49-F238E27FC236}">
                <a16:creationId xmlns:a16="http://schemas.microsoft.com/office/drawing/2014/main" id="{CC4D6F71-12AC-4A50-9349-C734F5B274BC}"/>
              </a:ext>
            </a:extLst>
          </p:cNvPr>
          <p:cNvSpPr>
            <a:spLocks noGrp="1"/>
          </p:cNvSpPr>
          <p:nvPr>
            <p:ph type="ftr" sz="quarter" idx="4"/>
          </p:nvPr>
        </p:nvSpPr>
        <p:spPr>
          <a:xfrm>
            <a:off x="109220" y="8846820"/>
            <a:ext cx="5811520" cy="195944"/>
          </a:xfrm>
          <a:prstGeom prst="rect">
            <a:avLst/>
          </a:prstGeom>
        </p:spPr>
        <p:txBody>
          <a:bodyPr/>
          <a:lstStyle>
            <a:lvl1pPr>
              <a:defRPr sz="1000"/>
            </a:lvl1pPr>
          </a:lstStyle>
          <a:p>
            <a:pPr defTabSz="914099" eaLnBrk="0" hangingPunct="0"/>
            <a:r>
              <a:rPr lang="en-US" dirty="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a:t>
            </a:r>
          </a:p>
        </p:txBody>
      </p:sp>
    </p:spTree>
    <p:extLst>
      <p:ext uri="{BB962C8B-B14F-4D97-AF65-F5344CB8AC3E}">
        <p14:creationId xmlns:p14="http://schemas.microsoft.com/office/powerpoint/2010/main" val="191289403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0" y="65088"/>
            <a:ext cx="2971800" cy="1671637"/>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US" dirty="0"/>
              <a:t>WS-011T: Windows Server 2019 Administration</a:t>
            </a:r>
          </a:p>
        </p:txBody>
      </p:sp>
      <p:sp>
        <p:nvSpPr>
          <p:cNvPr id="6" name="Slide Number Placeholder 5"/>
          <p:cNvSpPr>
            <a:spLocks noGrp="1"/>
          </p:cNvSpPr>
          <p:nvPr>
            <p:ph type="sldNum" sz="quarter" idx="5"/>
          </p:nvPr>
        </p:nvSpPr>
        <p:spPr/>
        <p:txBody>
          <a:bodyPr/>
          <a:lstStyle/>
          <a:p>
            <a:fld id="{B4008EB6-D09E-4580-8CD6-DDB14511944F}" type="slidenum">
              <a:rPr lang="en-US" smtClean="0"/>
              <a:pPr/>
              <a:t>43</a:t>
            </a:fld>
            <a:endParaRPr lang="en-US" dirty="0"/>
          </a:p>
        </p:txBody>
      </p:sp>
      <p:sp>
        <p:nvSpPr>
          <p:cNvPr id="7" name="Date Placeholder 6">
            <a:extLst>
              <a:ext uri="{FF2B5EF4-FFF2-40B4-BE49-F238E27FC236}">
                <a16:creationId xmlns:a16="http://schemas.microsoft.com/office/drawing/2014/main" id="{CC421378-FB60-410A-9110-E99C6EBABD87}"/>
              </a:ext>
            </a:extLst>
          </p:cNvPr>
          <p:cNvSpPr>
            <a:spLocks noGrp="1"/>
          </p:cNvSpPr>
          <p:nvPr>
            <p:ph type="dt" idx="1"/>
          </p:nvPr>
        </p:nvSpPr>
        <p:spPr/>
        <p:txBody>
          <a:bodyPr/>
          <a:lstStyle/>
          <a:p>
            <a:r>
              <a:rPr lang="en-US" dirty="0"/>
              <a:t>5: Hyper-V virtualization and containers in Windows Server</a:t>
            </a:r>
          </a:p>
        </p:txBody>
      </p:sp>
      <p:sp>
        <p:nvSpPr>
          <p:cNvPr id="8" name="Footer Placeholder 4">
            <a:extLst>
              <a:ext uri="{FF2B5EF4-FFF2-40B4-BE49-F238E27FC236}">
                <a16:creationId xmlns:a16="http://schemas.microsoft.com/office/drawing/2014/main" id="{EC83E4C6-7181-43BB-86EA-BABAFFFCDB95}"/>
              </a:ext>
            </a:extLst>
          </p:cNvPr>
          <p:cNvSpPr>
            <a:spLocks noGrp="1"/>
          </p:cNvSpPr>
          <p:nvPr>
            <p:ph type="ftr" sz="quarter" idx="4"/>
          </p:nvPr>
        </p:nvSpPr>
        <p:spPr>
          <a:xfrm>
            <a:off x="109220" y="8846820"/>
            <a:ext cx="5811520" cy="195944"/>
          </a:xfrm>
          <a:prstGeom prst="rect">
            <a:avLst/>
          </a:prstGeom>
        </p:spPr>
        <p:txBody>
          <a:bodyPr/>
          <a:lstStyle>
            <a:lvl1pPr>
              <a:defRPr sz="1000"/>
            </a:lvl1pPr>
          </a:lstStyle>
          <a:p>
            <a:pPr defTabSz="914099" eaLnBrk="0" hangingPunct="0"/>
            <a:r>
              <a:rPr lang="en-US" dirty="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a:t>
            </a:r>
          </a:p>
        </p:txBody>
      </p:sp>
    </p:spTree>
    <p:extLst>
      <p:ext uri="{BB962C8B-B14F-4D97-AF65-F5344CB8AC3E}">
        <p14:creationId xmlns:p14="http://schemas.microsoft.com/office/powerpoint/2010/main" val="102994435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0" y="65088"/>
            <a:ext cx="2971800" cy="1671637"/>
          </a:xfrm>
        </p:spPr>
      </p:sp>
      <p:sp>
        <p:nvSpPr>
          <p:cNvPr id="3" name="Notes Placeholder 2"/>
          <p:cNvSpPr>
            <a:spLocks noGrp="1"/>
          </p:cNvSpPr>
          <p:nvPr>
            <p:ph type="body" idx="1"/>
          </p:nvPr>
        </p:nvSpPr>
        <p:spPr/>
        <p:txBody>
          <a:bodyPr/>
          <a:lstStyle/>
          <a:p>
            <a:r>
              <a:rPr lang="en-US" dirty="0"/>
              <a:t>Describe the difference between process isolation and Hyper-V isolation modes. Process isolation runs like other container technologies such as Linux. </a:t>
            </a:r>
          </a:p>
          <a:p>
            <a:r>
              <a:rPr lang="en-US" dirty="0"/>
              <a:t>Point out that a discussion on using Docker will be presented later in this module.</a:t>
            </a:r>
          </a:p>
          <a:p>
            <a:endParaRPr lang="en-US" dirty="0"/>
          </a:p>
          <a:p>
            <a:endParaRPr lang="en-US" dirty="0"/>
          </a:p>
          <a:p>
            <a:endParaRPr lang="en-US" dirty="0"/>
          </a:p>
        </p:txBody>
      </p:sp>
      <p:sp>
        <p:nvSpPr>
          <p:cNvPr id="4" name="Header Placeholder 3"/>
          <p:cNvSpPr>
            <a:spLocks noGrp="1"/>
          </p:cNvSpPr>
          <p:nvPr>
            <p:ph type="hdr" sz="quarter"/>
          </p:nvPr>
        </p:nvSpPr>
        <p:spPr/>
        <p:txBody>
          <a:bodyPr/>
          <a:lstStyle/>
          <a:p>
            <a:r>
              <a:rPr lang="en-US" dirty="0"/>
              <a:t>WS-011T: Windows Server 2019 Administration</a:t>
            </a:r>
          </a:p>
        </p:txBody>
      </p:sp>
      <p:sp>
        <p:nvSpPr>
          <p:cNvPr id="6" name="Slide Number Placeholder 5"/>
          <p:cNvSpPr>
            <a:spLocks noGrp="1"/>
          </p:cNvSpPr>
          <p:nvPr>
            <p:ph type="sldNum" sz="quarter" idx="5"/>
          </p:nvPr>
        </p:nvSpPr>
        <p:spPr/>
        <p:txBody>
          <a:bodyPr/>
          <a:lstStyle/>
          <a:p>
            <a:fld id="{B4008EB6-D09E-4580-8CD6-DDB14511944F}" type="slidenum">
              <a:rPr lang="en-US" smtClean="0"/>
              <a:pPr/>
              <a:t>44</a:t>
            </a:fld>
            <a:endParaRPr lang="en-US" dirty="0"/>
          </a:p>
        </p:txBody>
      </p:sp>
      <p:sp>
        <p:nvSpPr>
          <p:cNvPr id="7" name="Date Placeholder 6">
            <a:extLst>
              <a:ext uri="{FF2B5EF4-FFF2-40B4-BE49-F238E27FC236}">
                <a16:creationId xmlns:a16="http://schemas.microsoft.com/office/drawing/2014/main" id="{80A8FA22-0628-434D-A6F7-DEE8FA211CBE}"/>
              </a:ext>
            </a:extLst>
          </p:cNvPr>
          <p:cNvSpPr>
            <a:spLocks noGrp="1"/>
          </p:cNvSpPr>
          <p:nvPr>
            <p:ph type="dt" idx="1"/>
          </p:nvPr>
        </p:nvSpPr>
        <p:spPr/>
        <p:txBody>
          <a:bodyPr/>
          <a:lstStyle/>
          <a:p>
            <a:r>
              <a:rPr lang="en-US" dirty="0"/>
              <a:t>5: Hyper-V virtualization and containers in Windows Server</a:t>
            </a:r>
          </a:p>
        </p:txBody>
      </p:sp>
      <p:sp>
        <p:nvSpPr>
          <p:cNvPr id="8" name="Footer Placeholder 4">
            <a:extLst>
              <a:ext uri="{FF2B5EF4-FFF2-40B4-BE49-F238E27FC236}">
                <a16:creationId xmlns:a16="http://schemas.microsoft.com/office/drawing/2014/main" id="{F82FD5BC-4F03-4D77-B9CC-013ADE5576D9}"/>
              </a:ext>
            </a:extLst>
          </p:cNvPr>
          <p:cNvSpPr>
            <a:spLocks noGrp="1"/>
          </p:cNvSpPr>
          <p:nvPr>
            <p:ph type="ftr" sz="quarter" idx="4"/>
          </p:nvPr>
        </p:nvSpPr>
        <p:spPr>
          <a:xfrm>
            <a:off x="109220" y="8846820"/>
            <a:ext cx="5811520" cy="195944"/>
          </a:xfrm>
          <a:prstGeom prst="rect">
            <a:avLst/>
          </a:prstGeom>
        </p:spPr>
        <p:txBody>
          <a:bodyPr/>
          <a:lstStyle>
            <a:lvl1pPr>
              <a:defRPr sz="1000"/>
            </a:lvl1pPr>
          </a:lstStyle>
          <a:p>
            <a:pPr defTabSz="914099" eaLnBrk="0" hangingPunct="0"/>
            <a:r>
              <a:rPr lang="en-US" dirty="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a:t>
            </a:r>
          </a:p>
        </p:txBody>
      </p:sp>
    </p:spTree>
    <p:extLst>
      <p:ext uri="{BB962C8B-B14F-4D97-AF65-F5344CB8AC3E}">
        <p14:creationId xmlns:p14="http://schemas.microsoft.com/office/powerpoint/2010/main" val="422481750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0" y="65088"/>
            <a:ext cx="2971800" cy="1671637"/>
          </a:xfrm>
        </p:spPr>
      </p:sp>
      <p:sp>
        <p:nvSpPr>
          <p:cNvPr id="3" name="Notes Placeholder 2"/>
          <p:cNvSpPr>
            <a:spLocks noGrp="1"/>
          </p:cNvSpPr>
          <p:nvPr>
            <p:ph type="body" idx="1"/>
          </p:nvPr>
        </p:nvSpPr>
        <p:spPr/>
        <p:txBody>
          <a:bodyPr/>
          <a:lstStyle/>
          <a:p>
            <a:r>
              <a:rPr lang="en-US" dirty="0"/>
              <a:t>Provide an overview of Docker and describe the tools included in the Docker Desktop. Point out that Docker </a:t>
            </a:r>
          </a:p>
          <a:p>
            <a:r>
              <a:rPr lang="en-US" dirty="0"/>
              <a:t>Desktop is designed to run on Windows 10 and provides an easy-to-use development environment for creating containerized apps. </a:t>
            </a:r>
          </a:p>
          <a:p>
            <a:r>
              <a:rPr lang="en-US" dirty="0"/>
              <a:t>The focus of this module is running containers on Windows Server 2019, so Docker Desktop is not covered in detail.</a:t>
            </a:r>
          </a:p>
          <a:p>
            <a:endParaRPr lang="en-US" dirty="0"/>
          </a:p>
          <a:p>
            <a:endParaRPr lang="en-US" dirty="0"/>
          </a:p>
        </p:txBody>
      </p:sp>
      <p:sp>
        <p:nvSpPr>
          <p:cNvPr id="4" name="Header Placeholder 3"/>
          <p:cNvSpPr>
            <a:spLocks noGrp="1"/>
          </p:cNvSpPr>
          <p:nvPr>
            <p:ph type="hdr" sz="quarter"/>
          </p:nvPr>
        </p:nvSpPr>
        <p:spPr/>
        <p:txBody>
          <a:bodyPr/>
          <a:lstStyle/>
          <a:p>
            <a:r>
              <a:rPr lang="en-US" dirty="0"/>
              <a:t>WS-011T: Windows Server 2019 Administration</a:t>
            </a:r>
          </a:p>
        </p:txBody>
      </p:sp>
      <p:sp>
        <p:nvSpPr>
          <p:cNvPr id="6" name="Slide Number Placeholder 5"/>
          <p:cNvSpPr>
            <a:spLocks noGrp="1"/>
          </p:cNvSpPr>
          <p:nvPr>
            <p:ph type="sldNum" sz="quarter" idx="5"/>
          </p:nvPr>
        </p:nvSpPr>
        <p:spPr/>
        <p:txBody>
          <a:bodyPr/>
          <a:lstStyle/>
          <a:p>
            <a:fld id="{B4008EB6-D09E-4580-8CD6-DDB14511944F}" type="slidenum">
              <a:rPr lang="en-US" smtClean="0"/>
              <a:pPr/>
              <a:t>45</a:t>
            </a:fld>
            <a:endParaRPr lang="en-US" dirty="0"/>
          </a:p>
        </p:txBody>
      </p:sp>
      <p:sp>
        <p:nvSpPr>
          <p:cNvPr id="7" name="Date Placeholder 6">
            <a:extLst>
              <a:ext uri="{FF2B5EF4-FFF2-40B4-BE49-F238E27FC236}">
                <a16:creationId xmlns:a16="http://schemas.microsoft.com/office/drawing/2014/main" id="{BC6A8062-16FD-45AE-90D5-320D0C66363C}"/>
              </a:ext>
            </a:extLst>
          </p:cNvPr>
          <p:cNvSpPr>
            <a:spLocks noGrp="1"/>
          </p:cNvSpPr>
          <p:nvPr>
            <p:ph type="dt" idx="1"/>
          </p:nvPr>
        </p:nvSpPr>
        <p:spPr/>
        <p:txBody>
          <a:bodyPr/>
          <a:lstStyle/>
          <a:p>
            <a:r>
              <a:rPr lang="en-US" dirty="0"/>
              <a:t>5: Hyper-V virtualization and containers in Windows Server</a:t>
            </a:r>
          </a:p>
        </p:txBody>
      </p:sp>
      <p:sp>
        <p:nvSpPr>
          <p:cNvPr id="8" name="Footer Placeholder 4">
            <a:extLst>
              <a:ext uri="{FF2B5EF4-FFF2-40B4-BE49-F238E27FC236}">
                <a16:creationId xmlns:a16="http://schemas.microsoft.com/office/drawing/2014/main" id="{82CA8623-ED69-4E32-8A2D-5851C6DE0692}"/>
              </a:ext>
            </a:extLst>
          </p:cNvPr>
          <p:cNvSpPr>
            <a:spLocks noGrp="1"/>
          </p:cNvSpPr>
          <p:nvPr>
            <p:ph type="ftr" sz="quarter" idx="4"/>
          </p:nvPr>
        </p:nvSpPr>
        <p:spPr>
          <a:xfrm>
            <a:off x="109220" y="8846820"/>
            <a:ext cx="5811520" cy="195944"/>
          </a:xfrm>
          <a:prstGeom prst="rect">
            <a:avLst/>
          </a:prstGeom>
        </p:spPr>
        <p:txBody>
          <a:bodyPr/>
          <a:lstStyle>
            <a:lvl1pPr>
              <a:defRPr sz="1000"/>
            </a:lvl1pPr>
          </a:lstStyle>
          <a:p>
            <a:pPr defTabSz="914099" eaLnBrk="0" hangingPunct="0"/>
            <a:r>
              <a:rPr lang="en-US" dirty="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a:t>
            </a:r>
          </a:p>
        </p:txBody>
      </p:sp>
    </p:spTree>
    <p:extLst>
      <p:ext uri="{BB962C8B-B14F-4D97-AF65-F5344CB8AC3E}">
        <p14:creationId xmlns:p14="http://schemas.microsoft.com/office/powerpoint/2010/main" val="47697194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0" y="65088"/>
            <a:ext cx="2971800" cy="1671637"/>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US" dirty="0"/>
              <a:t>WS-011T: Windows Server 2019 Administration</a:t>
            </a:r>
          </a:p>
        </p:txBody>
      </p:sp>
      <p:sp>
        <p:nvSpPr>
          <p:cNvPr id="6" name="Slide Number Placeholder 5"/>
          <p:cNvSpPr>
            <a:spLocks noGrp="1"/>
          </p:cNvSpPr>
          <p:nvPr>
            <p:ph type="sldNum" sz="quarter" idx="5"/>
          </p:nvPr>
        </p:nvSpPr>
        <p:spPr/>
        <p:txBody>
          <a:bodyPr/>
          <a:lstStyle/>
          <a:p>
            <a:fld id="{B4008EB6-D09E-4580-8CD6-DDB14511944F}" type="slidenum">
              <a:rPr lang="en-US" smtClean="0"/>
              <a:pPr/>
              <a:t>46</a:t>
            </a:fld>
            <a:endParaRPr lang="en-US" dirty="0"/>
          </a:p>
        </p:txBody>
      </p:sp>
      <p:sp>
        <p:nvSpPr>
          <p:cNvPr id="7" name="Date Placeholder 6">
            <a:extLst>
              <a:ext uri="{FF2B5EF4-FFF2-40B4-BE49-F238E27FC236}">
                <a16:creationId xmlns:a16="http://schemas.microsoft.com/office/drawing/2014/main" id="{C7E0F1CF-48FD-4FF0-8356-CF59EA297075}"/>
              </a:ext>
            </a:extLst>
          </p:cNvPr>
          <p:cNvSpPr>
            <a:spLocks noGrp="1"/>
          </p:cNvSpPr>
          <p:nvPr>
            <p:ph type="dt" idx="1"/>
          </p:nvPr>
        </p:nvSpPr>
        <p:spPr/>
        <p:txBody>
          <a:bodyPr/>
          <a:lstStyle/>
          <a:p>
            <a:r>
              <a:rPr lang="en-US" dirty="0"/>
              <a:t>5: Hyper-V virtualization and containers in Windows Server</a:t>
            </a:r>
          </a:p>
        </p:txBody>
      </p:sp>
      <p:sp>
        <p:nvSpPr>
          <p:cNvPr id="8" name="Footer Placeholder 4">
            <a:extLst>
              <a:ext uri="{FF2B5EF4-FFF2-40B4-BE49-F238E27FC236}">
                <a16:creationId xmlns:a16="http://schemas.microsoft.com/office/drawing/2014/main" id="{339768E8-958F-48A9-AE95-2AB6B740691D}"/>
              </a:ext>
            </a:extLst>
          </p:cNvPr>
          <p:cNvSpPr>
            <a:spLocks noGrp="1"/>
          </p:cNvSpPr>
          <p:nvPr>
            <p:ph type="ftr" sz="quarter" idx="4"/>
          </p:nvPr>
        </p:nvSpPr>
        <p:spPr>
          <a:xfrm>
            <a:off x="109220" y="8846820"/>
            <a:ext cx="5811520" cy="195944"/>
          </a:xfrm>
          <a:prstGeom prst="rect">
            <a:avLst/>
          </a:prstGeom>
        </p:spPr>
        <p:txBody>
          <a:bodyPr/>
          <a:lstStyle>
            <a:lvl1pPr>
              <a:defRPr sz="1000"/>
            </a:lvl1pPr>
          </a:lstStyle>
          <a:p>
            <a:pPr defTabSz="914099" eaLnBrk="0" hangingPunct="0"/>
            <a:r>
              <a:rPr lang="en-US" dirty="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a:t>
            </a:r>
          </a:p>
        </p:txBody>
      </p:sp>
    </p:spTree>
    <p:extLst>
      <p:ext uri="{BB962C8B-B14F-4D97-AF65-F5344CB8AC3E}">
        <p14:creationId xmlns:p14="http://schemas.microsoft.com/office/powerpoint/2010/main" val="146995391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0" y="65088"/>
            <a:ext cx="2971800" cy="1671637"/>
          </a:xfrm>
        </p:spPr>
      </p:sp>
      <p:sp>
        <p:nvSpPr>
          <p:cNvPr id="3" name="Notes Placeholder 2"/>
          <p:cNvSpPr>
            <a:spLocks noGrp="1"/>
          </p:cNvSpPr>
          <p:nvPr>
            <p:ph type="body" idx="1"/>
          </p:nvPr>
        </p:nvSpPr>
        <p:spPr>
          <a:xfrm>
            <a:off x="190500" y="1943100"/>
            <a:ext cx="6301740" cy="6804071"/>
          </a:xfrm>
        </p:spPr>
        <p:txBody>
          <a:bodyPr/>
          <a:lstStyle/>
          <a:p>
            <a:r>
              <a:rPr lang="en-US" dirty="0"/>
              <a:t>Describe the container base images available as a starting point. It is important that the base image version matches the version of the host machine; otherwise, unexpected results may happen when the container runs. This is due to the fact that the kernel is shared between the host operating system and the containers.</a:t>
            </a:r>
          </a:p>
          <a:p>
            <a:endParaRPr lang="en-US" dirty="0"/>
          </a:p>
          <a:p>
            <a:endParaRPr lang="en-US" dirty="0"/>
          </a:p>
        </p:txBody>
      </p:sp>
      <p:sp>
        <p:nvSpPr>
          <p:cNvPr id="4" name="Header Placeholder 3"/>
          <p:cNvSpPr>
            <a:spLocks noGrp="1"/>
          </p:cNvSpPr>
          <p:nvPr>
            <p:ph type="hdr" sz="quarter"/>
          </p:nvPr>
        </p:nvSpPr>
        <p:spPr/>
        <p:txBody>
          <a:bodyPr/>
          <a:lstStyle/>
          <a:p>
            <a:r>
              <a:rPr lang="en-US" dirty="0"/>
              <a:t>WS-011T: Windows Server 2019 Administration</a:t>
            </a:r>
          </a:p>
        </p:txBody>
      </p:sp>
      <p:sp>
        <p:nvSpPr>
          <p:cNvPr id="6" name="Slide Number Placeholder 5"/>
          <p:cNvSpPr>
            <a:spLocks noGrp="1"/>
          </p:cNvSpPr>
          <p:nvPr>
            <p:ph type="sldNum" sz="quarter" idx="5"/>
          </p:nvPr>
        </p:nvSpPr>
        <p:spPr/>
        <p:txBody>
          <a:bodyPr/>
          <a:lstStyle/>
          <a:p>
            <a:fld id="{B4008EB6-D09E-4580-8CD6-DDB14511944F}" type="slidenum">
              <a:rPr lang="en-US" smtClean="0"/>
              <a:pPr/>
              <a:t>47</a:t>
            </a:fld>
            <a:endParaRPr lang="en-US" dirty="0"/>
          </a:p>
        </p:txBody>
      </p:sp>
      <p:sp>
        <p:nvSpPr>
          <p:cNvPr id="7" name="Date Placeholder 6">
            <a:extLst>
              <a:ext uri="{FF2B5EF4-FFF2-40B4-BE49-F238E27FC236}">
                <a16:creationId xmlns:a16="http://schemas.microsoft.com/office/drawing/2014/main" id="{5D66F94A-FADD-422B-892F-A721387A77E1}"/>
              </a:ext>
            </a:extLst>
          </p:cNvPr>
          <p:cNvSpPr>
            <a:spLocks noGrp="1"/>
          </p:cNvSpPr>
          <p:nvPr>
            <p:ph type="dt" idx="1"/>
          </p:nvPr>
        </p:nvSpPr>
        <p:spPr/>
        <p:txBody>
          <a:bodyPr/>
          <a:lstStyle/>
          <a:p>
            <a:r>
              <a:rPr lang="en-US" dirty="0"/>
              <a:t>5: Hyper-V virtualization and containers in Windows Server</a:t>
            </a:r>
          </a:p>
        </p:txBody>
      </p:sp>
      <p:sp>
        <p:nvSpPr>
          <p:cNvPr id="8" name="Footer Placeholder 4">
            <a:extLst>
              <a:ext uri="{FF2B5EF4-FFF2-40B4-BE49-F238E27FC236}">
                <a16:creationId xmlns:a16="http://schemas.microsoft.com/office/drawing/2014/main" id="{C90FA64A-BFAD-4C99-984B-3C074445ED24}"/>
              </a:ext>
            </a:extLst>
          </p:cNvPr>
          <p:cNvSpPr>
            <a:spLocks noGrp="1"/>
          </p:cNvSpPr>
          <p:nvPr>
            <p:ph type="ftr" sz="quarter" idx="4"/>
          </p:nvPr>
        </p:nvSpPr>
        <p:spPr>
          <a:xfrm>
            <a:off x="109220" y="8846820"/>
            <a:ext cx="5811520" cy="195944"/>
          </a:xfrm>
          <a:prstGeom prst="rect">
            <a:avLst/>
          </a:prstGeom>
        </p:spPr>
        <p:txBody>
          <a:bodyPr/>
          <a:lstStyle>
            <a:lvl1pPr>
              <a:defRPr sz="1000"/>
            </a:lvl1pPr>
          </a:lstStyle>
          <a:p>
            <a:pPr defTabSz="914099" eaLnBrk="0" hangingPunct="0"/>
            <a:r>
              <a:rPr lang="en-US" dirty="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a:t>
            </a:r>
          </a:p>
        </p:txBody>
      </p:sp>
    </p:spTree>
    <p:extLst>
      <p:ext uri="{BB962C8B-B14F-4D97-AF65-F5344CB8AC3E}">
        <p14:creationId xmlns:p14="http://schemas.microsoft.com/office/powerpoint/2010/main" val="174824498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0" y="65088"/>
            <a:ext cx="2971800" cy="1671637"/>
          </a:xfrm>
        </p:spPr>
      </p:sp>
      <p:sp>
        <p:nvSpPr>
          <p:cNvPr id="3" name="Notes Placeholder 2"/>
          <p:cNvSpPr>
            <a:spLocks noGrp="1"/>
          </p:cNvSpPr>
          <p:nvPr>
            <p:ph type="body" idx="1"/>
          </p:nvPr>
        </p:nvSpPr>
        <p:spPr/>
        <p:txBody>
          <a:bodyPr/>
          <a:lstStyle/>
          <a:p>
            <a:pPr marL="0" marR="0" lvl="0" indent="0" algn="l" defTabSz="932742" rtl="0" eaLnBrk="1" fontAlgn="auto" latinLnBrk="0" hangingPunct="1">
              <a:lnSpc>
                <a:spcPct val="90000"/>
              </a:lnSpc>
              <a:spcBef>
                <a:spcPts val="0"/>
              </a:spcBef>
              <a:spcAft>
                <a:spcPts val="600"/>
              </a:spcAft>
              <a:buClrTx/>
              <a:buSzTx/>
              <a:buFontTx/>
              <a:buNone/>
              <a:tabLst/>
              <a:defRPr/>
            </a:pPr>
            <a:r>
              <a:rPr lang="en-US" sz="1000" b="0" kern="1200" baseline="0" dirty="0">
                <a:solidFill>
                  <a:schemeClr val="tx1"/>
                </a:solidFill>
                <a:effectLst/>
                <a:latin typeface="Segoe UI" panose="020B0502040204020203" pitchFamily="34" charset="0"/>
                <a:ea typeface="+mn-ea"/>
                <a:cs typeface="+mn-cs"/>
              </a:rPr>
              <a:t>Provide a general discussion on the commands and processes used to run and manage Windows containers.</a:t>
            </a:r>
          </a:p>
          <a:p>
            <a:endParaRPr lang="en-US" dirty="0"/>
          </a:p>
        </p:txBody>
      </p:sp>
      <p:sp>
        <p:nvSpPr>
          <p:cNvPr id="4" name="Header Placeholder 3"/>
          <p:cNvSpPr>
            <a:spLocks noGrp="1"/>
          </p:cNvSpPr>
          <p:nvPr>
            <p:ph type="hdr" sz="quarter"/>
          </p:nvPr>
        </p:nvSpPr>
        <p:spPr/>
        <p:txBody>
          <a:bodyPr/>
          <a:lstStyle/>
          <a:p>
            <a:r>
              <a:rPr lang="en-US" dirty="0"/>
              <a:t>WS-011T: Windows Server 2019 Administration</a:t>
            </a:r>
          </a:p>
        </p:txBody>
      </p:sp>
      <p:sp>
        <p:nvSpPr>
          <p:cNvPr id="6" name="Slide Number Placeholder 5"/>
          <p:cNvSpPr>
            <a:spLocks noGrp="1"/>
          </p:cNvSpPr>
          <p:nvPr>
            <p:ph type="sldNum" sz="quarter" idx="5"/>
          </p:nvPr>
        </p:nvSpPr>
        <p:spPr/>
        <p:txBody>
          <a:bodyPr/>
          <a:lstStyle/>
          <a:p>
            <a:fld id="{B4008EB6-D09E-4580-8CD6-DDB14511944F}" type="slidenum">
              <a:rPr lang="en-US" smtClean="0"/>
              <a:pPr/>
              <a:t>48</a:t>
            </a:fld>
            <a:endParaRPr lang="en-US" dirty="0"/>
          </a:p>
        </p:txBody>
      </p:sp>
      <p:sp>
        <p:nvSpPr>
          <p:cNvPr id="7" name="Date Placeholder 6">
            <a:extLst>
              <a:ext uri="{FF2B5EF4-FFF2-40B4-BE49-F238E27FC236}">
                <a16:creationId xmlns:a16="http://schemas.microsoft.com/office/drawing/2014/main" id="{A52A02DC-981B-4299-BD6E-9937B4FDBC6B}"/>
              </a:ext>
            </a:extLst>
          </p:cNvPr>
          <p:cNvSpPr>
            <a:spLocks noGrp="1"/>
          </p:cNvSpPr>
          <p:nvPr>
            <p:ph type="dt" idx="1"/>
          </p:nvPr>
        </p:nvSpPr>
        <p:spPr/>
        <p:txBody>
          <a:bodyPr/>
          <a:lstStyle/>
          <a:p>
            <a:r>
              <a:rPr lang="en-US" dirty="0"/>
              <a:t>5: Hyper-V virtualization and containers in Windows Server</a:t>
            </a:r>
          </a:p>
        </p:txBody>
      </p:sp>
      <p:sp>
        <p:nvSpPr>
          <p:cNvPr id="8" name="Footer Placeholder 4">
            <a:extLst>
              <a:ext uri="{FF2B5EF4-FFF2-40B4-BE49-F238E27FC236}">
                <a16:creationId xmlns:a16="http://schemas.microsoft.com/office/drawing/2014/main" id="{526F1D24-CD59-4840-91CD-0CCA64BAACE6}"/>
              </a:ext>
            </a:extLst>
          </p:cNvPr>
          <p:cNvSpPr>
            <a:spLocks noGrp="1"/>
          </p:cNvSpPr>
          <p:nvPr>
            <p:ph type="ftr" sz="quarter" idx="4"/>
          </p:nvPr>
        </p:nvSpPr>
        <p:spPr>
          <a:xfrm>
            <a:off x="109220" y="8846820"/>
            <a:ext cx="5811520" cy="195944"/>
          </a:xfrm>
          <a:prstGeom prst="rect">
            <a:avLst/>
          </a:prstGeom>
        </p:spPr>
        <p:txBody>
          <a:bodyPr/>
          <a:lstStyle>
            <a:lvl1pPr>
              <a:defRPr sz="1000"/>
            </a:lvl1pPr>
          </a:lstStyle>
          <a:p>
            <a:pPr defTabSz="914099" eaLnBrk="0" hangingPunct="0"/>
            <a:r>
              <a:rPr lang="en-US" dirty="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a:t>
            </a:r>
          </a:p>
        </p:txBody>
      </p:sp>
    </p:spTree>
    <p:extLst>
      <p:ext uri="{BB962C8B-B14F-4D97-AF65-F5344CB8AC3E}">
        <p14:creationId xmlns:p14="http://schemas.microsoft.com/office/powerpoint/2010/main" val="404652087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0" y="65088"/>
            <a:ext cx="2971800" cy="1671637"/>
          </a:xfrm>
        </p:spPr>
      </p:sp>
      <p:sp>
        <p:nvSpPr>
          <p:cNvPr id="3" name="Notes Placeholder 2"/>
          <p:cNvSpPr>
            <a:spLocks noGrp="1"/>
          </p:cNvSpPr>
          <p:nvPr>
            <p:ph type="body" idx="1"/>
          </p:nvPr>
        </p:nvSpPr>
        <p:spPr/>
        <p:txBody>
          <a:bodyPr/>
          <a:lstStyle/>
          <a:p>
            <a:r>
              <a:rPr lang="en-US" dirty="0"/>
              <a:t>Describe how the Windows Admin Center can be used to manage containers. Be sure to point out that extensions are often updated and new or updated features may be available for the tool.</a:t>
            </a:r>
          </a:p>
          <a:p>
            <a:endParaRPr lang="en-US" dirty="0"/>
          </a:p>
          <a:p>
            <a:endParaRPr lang="en-US" dirty="0"/>
          </a:p>
        </p:txBody>
      </p:sp>
      <p:sp>
        <p:nvSpPr>
          <p:cNvPr id="4" name="Header Placeholder 3"/>
          <p:cNvSpPr>
            <a:spLocks noGrp="1"/>
          </p:cNvSpPr>
          <p:nvPr>
            <p:ph type="hdr" sz="quarter"/>
          </p:nvPr>
        </p:nvSpPr>
        <p:spPr/>
        <p:txBody>
          <a:bodyPr/>
          <a:lstStyle/>
          <a:p>
            <a:r>
              <a:rPr lang="en-US" dirty="0"/>
              <a:t>WS-011T: Windows Server 2019 Administration</a:t>
            </a:r>
          </a:p>
        </p:txBody>
      </p:sp>
      <p:sp>
        <p:nvSpPr>
          <p:cNvPr id="6" name="Slide Number Placeholder 5"/>
          <p:cNvSpPr>
            <a:spLocks noGrp="1"/>
          </p:cNvSpPr>
          <p:nvPr>
            <p:ph type="sldNum" sz="quarter" idx="5"/>
          </p:nvPr>
        </p:nvSpPr>
        <p:spPr/>
        <p:txBody>
          <a:bodyPr/>
          <a:lstStyle/>
          <a:p>
            <a:fld id="{B4008EB6-D09E-4580-8CD6-DDB14511944F}" type="slidenum">
              <a:rPr lang="en-US" smtClean="0"/>
              <a:pPr/>
              <a:t>49</a:t>
            </a:fld>
            <a:endParaRPr lang="en-US" dirty="0"/>
          </a:p>
        </p:txBody>
      </p:sp>
      <p:sp>
        <p:nvSpPr>
          <p:cNvPr id="7" name="Date Placeholder 6">
            <a:extLst>
              <a:ext uri="{FF2B5EF4-FFF2-40B4-BE49-F238E27FC236}">
                <a16:creationId xmlns:a16="http://schemas.microsoft.com/office/drawing/2014/main" id="{695EB711-69A7-4468-BF1A-357355AA7B09}"/>
              </a:ext>
            </a:extLst>
          </p:cNvPr>
          <p:cNvSpPr>
            <a:spLocks noGrp="1"/>
          </p:cNvSpPr>
          <p:nvPr>
            <p:ph type="dt" idx="1"/>
          </p:nvPr>
        </p:nvSpPr>
        <p:spPr/>
        <p:txBody>
          <a:bodyPr/>
          <a:lstStyle/>
          <a:p>
            <a:r>
              <a:rPr lang="en-US" dirty="0"/>
              <a:t>5: Hyper-V virtualization and containers in Windows Server</a:t>
            </a:r>
          </a:p>
        </p:txBody>
      </p:sp>
      <p:sp>
        <p:nvSpPr>
          <p:cNvPr id="8" name="Footer Placeholder 4">
            <a:extLst>
              <a:ext uri="{FF2B5EF4-FFF2-40B4-BE49-F238E27FC236}">
                <a16:creationId xmlns:a16="http://schemas.microsoft.com/office/drawing/2014/main" id="{A9D23D73-EA7E-4D0C-8B1B-80A82F5876AF}"/>
              </a:ext>
            </a:extLst>
          </p:cNvPr>
          <p:cNvSpPr>
            <a:spLocks noGrp="1"/>
          </p:cNvSpPr>
          <p:nvPr>
            <p:ph type="ftr" sz="quarter" idx="4"/>
          </p:nvPr>
        </p:nvSpPr>
        <p:spPr>
          <a:xfrm>
            <a:off x="109220" y="8846820"/>
            <a:ext cx="5811520" cy="195944"/>
          </a:xfrm>
          <a:prstGeom prst="rect">
            <a:avLst/>
          </a:prstGeom>
        </p:spPr>
        <p:txBody>
          <a:bodyPr/>
          <a:lstStyle>
            <a:lvl1pPr>
              <a:defRPr sz="1000"/>
            </a:lvl1pPr>
          </a:lstStyle>
          <a:p>
            <a:pPr defTabSz="914099" eaLnBrk="0" hangingPunct="0"/>
            <a:r>
              <a:rPr lang="en-US" dirty="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a:t>
            </a:r>
          </a:p>
        </p:txBody>
      </p:sp>
    </p:spTree>
    <p:extLst>
      <p:ext uri="{BB962C8B-B14F-4D97-AF65-F5344CB8AC3E}">
        <p14:creationId xmlns:p14="http://schemas.microsoft.com/office/powerpoint/2010/main" val="12477396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0" y="65088"/>
            <a:ext cx="2971800" cy="1671637"/>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US" dirty="0"/>
              <a:t>WS-011T: Windows Server 2019 Administration</a:t>
            </a:r>
          </a:p>
        </p:txBody>
      </p:sp>
      <p:sp>
        <p:nvSpPr>
          <p:cNvPr id="6" name="Slide Number Placeholder 5"/>
          <p:cNvSpPr>
            <a:spLocks noGrp="1"/>
          </p:cNvSpPr>
          <p:nvPr>
            <p:ph type="sldNum" sz="quarter" idx="5"/>
          </p:nvPr>
        </p:nvSpPr>
        <p:spPr/>
        <p:txBody>
          <a:bodyPr/>
          <a:lstStyle/>
          <a:p>
            <a:fld id="{B4008EB6-D09E-4580-8CD6-DDB14511944F}" type="slidenum">
              <a:rPr lang="en-US" smtClean="0"/>
              <a:pPr/>
              <a:t>5</a:t>
            </a:fld>
            <a:endParaRPr lang="en-US" dirty="0"/>
          </a:p>
        </p:txBody>
      </p:sp>
      <p:sp>
        <p:nvSpPr>
          <p:cNvPr id="7" name="Date Placeholder 6">
            <a:extLst>
              <a:ext uri="{FF2B5EF4-FFF2-40B4-BE49-F238E27FC236}">
                <a16:creationId xmlns:a16="http://schemas.microsoft.com/office/drawing/2014/main" id="{E3D9E1DD-8C12-40AE-9145-7306EBE2DFC6}"/>
              </a:ext>
            </a:extLst>
          </p:cNvPr>
          <p:cNvSpPr>
            <a:spLocks noGrp="1"/>
          </p:cNvSpPr>
          <p:nvPr>
            <p:ph type="dt" idx="1"/>
          </p:nvPr>
        </p:nvSpPr>
        <p:spPr/>
        <p:txBody>
          <a:bodyPr/>
          <a:lstStyle/>
          <a:p>
            <a:r>
              <a:rPr lang="en-US" dirty="0"/>
              <a:t>5: Hyper-V virtualization and containers in Windows Server</a:t>
            </a:r>
          </a:p>
        </p:txBody>
      </p:sp>
      <p:sp>
        <p:nvSpPr>
          <p:cNvPr id="8" name="Footer Placeholder 4">
            <a:extLst>
              <a:ext uri="{FF2B5EF4-FFF2-40B4-BE49-F238E27FC236}">
                <a16:creationId xmlns:a16="http://schemas.microsoft.com/office/drawing/2014/main" id="{005AF570-5632-4E38-BB7A-952CE9F8887E}"/>
              </a:ext>
            </a:extLst>
          </p:cNvPr>
          <p:cNvSpPr>
            <a:spLocks noGrp="1"/>
          </p:cNvSpPr>
          <p:nvPr>
            <p:ph type="ftr" sz="quarter" idx="4"/>
          </p:nvPr>
        </p:nvSpPr>
        <p:spPr>
          <a:xfrm>
            <a:off x="109220" y="8846820"/>
            <a:ext cx="5811520" cy="195944"/>
          </a:xfrm>
          <a:prstGeom prst="rect">
            <a:avLst/>
          </a:prstGeom>
        </p:spPr>
        <p:txBody>
          <a:bodyPr/>
          <a:lstStyle>
            <a:lvl1pPr>
              <a:defRPr sz="1000"/>
            </a:lvl1pPr>
          </a:lstStyle>
          <a:p>
            <a:pPr defTabSz="914099" eaLnBrk="0" hangingPunct="0"/>
            <a:r>
              <a:rPr lang="en-US" dirty="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a:t>
            </a:r>
          </a:p>
        </p:txBody>
      </p:sp>
    </p:spTree>
    <p:extLst>
      <p:ext uri="{BB962C8B-B14F-4D97-AF65-F5344CB8AC3E}">
        <p14:creationId xmlns:p14="http://schemas.microsoft.com/office/powerpoint/2010/main" val="134984049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0" y="65088"/>
            <a:ext cx="2971800" cy="1671637"/>
          </a:xfrm>
        </p:spPr>
      </p:sp>
      <p:sp>
        <p:nvSpPr>
          <p:cNvPr id="3" name="Notes Placeholder 2"/>
          <p:cNvSpPr>
            <a:spLocks noGrp="1"/>
          </p:cNvSpPr>
          <p:nvPr>
            <p:ph type="body" idx="1"/>
          </p:nvPr>
        </p:nvSpPr>
        <p:spPr/>
        <p:txBody>
          <a:bodyPr/>
          <a:lstStyle/>
          <a:p>
            <a:r>
              <a:rPr lang="en-US" sz="1000" b="1" i="0" kern="1200" baseline="0" dirty="0">
                <a:solidFill>
                  <a:schemeClr val="tx1"/>
                </a:solidFill>
                <a:effectLst/>
                <a:latin typeface="Segoe UI" panose="020B0502040204020203" pitchFamily="34" charset="0"/>
                <a:ea typeface="+mn-ea"/>
                <a:cs typeface="+mn-cs"/>
              </a:rPr>
              <a:t>Demonstration detailed steps</a:t>
            </a:r>
          </a:p>
          <a:p>
            <a:r>
              <a:rPr lang="en-US" sz="1000" b="1" i="0" kern="1200" baseline="0" dirty="0">
                <a:solidFill>
                  <a:schemeClr val="tx1"/>
                </a:solidFill>
                <a:effectLst/>
                <a:latin typeface="Segoe UI" panose="020B0502040204020203" pitchFamily="34" charset="0"/>
                <a:ea typeface="+mn-ea"/>
                <a:cs typeface="+mn-cs"/>
              </a:rPr>
              <a:t>Preparation Steps</a:t>
            </a:r>
          </a:p>
          <a:p>
            <a:r>
              <a:rPr lang="en-US" sz="1000" b="0" i="0" kern="1200" baseline="0" dirty="0">
                <a:solidFill>
                  <a:schemeClr val="tx1"/>
                </a:solidFill>
                <a:effectLst/>
                <a:latin typeface="Segoe UI" panose="020B0502040204020203" pitchFamily="34" charset="0"/>
                <a:ea typeface="+mn-ea"/>
                <a:cs typeface="+mn-cs"/>
              </a:rPr>
              <a:t>The following virtual machines are required for this demonstration:</a:t>
            </a:r>
          </a:p>
          <a:p>
            <a:pPr marL="171450" indent="-171450">
              <a:buFont typeface="Arial" panose="020B0604020202020204" pitchFamily="34" charset="0"/>
              <a:buChar char="•"/>
            </a:pPr>
            <a:r>
              <a:rPr lang="en-US" sz="1000" b="0" i="0" kern="1200" baseline="0" dirty="0">
                <a:solidFill>
                  <a:schemeClr val="tx1"/>
                </a:solidFill>
                <a:effectLst/>
                <a:latin typeface="Segoe UI" panose="020B0502040204020203" pitchFamily="34" charset="0"/>
                <a:ea typeface="+mn-ea"/>
                <a:cs typeface="+mn-cs"/>
              </a:rPr>
              <a:t>WS-011T00A-SEA-DC1</a:t>
            </a:r>
          </a:p>
          <a:p>
            <a:pPr marL="171450" indent="-171450">
              <a:buFont typeface="Arial" panose="020B0604020202020204" pitchFamily="34" charset="0"/>
              <a:buChar char="•"/>
            </a:pPr>
            <a:r>
              <a:rPr lang="en-US" sz="1000" b="0" i="0" kern="1200" baseline="0" dirty="0">
                <a:solidFill>
                  <a:schemeClr val="tx1"/>
                </a:solidFill>
                <a:effectLst/>
                <a:latin typeface="Segoe UI" panose="020B0502040204020203" pitchFamily="34" charset="0"/>
                <a:ea typeface="+mn-ea"/>
                <a:cs typeface="+mn-cs"/>
              </a:rPr>
              <a:t>WS-011T00A-SEA-ADM1</a:t>
            </a:r>
          </a:p>
          <a:p>
            <a:pPr marL="171450" indent="-171450">
              <a:buFont typeface="Arial" panose="020B0604020202020204" pitchFamily="34" charset="0"/>
              <a:buChar char="•"/>
            </a:pPr>
            <a:r>
              <a:rPr lang="en-US" sz="1000" b="0" i="0" kern="1200" baseline="0" dirty="0">
                <a:solidFill>
                  <a:schemeClr val="tx1"/>
                </a:solidFill>
                <a:effectLst/>
                <a:latin typeface="Segoe UI" panose="020B0502040204020203" pitchFamily="34" charset="0"/>
                <a:ea typeface="+mn-ea"/>
                <a:cs typeface="+mn-cs"/>
              </a:rPr>
              <a:t>WS-011T00A-SEA-SVR1</a:t>
            </a:r>
          </a:p>
          <a:p>
            <a:r>
              <a:rPr lang="en-US" sz="1000" b="0" i="0" kern="1200" baseline="0" dirty="0">
                <a:solidFill>
                  <a:schemeClr val="tx1"/>
                </a:solidFill>
                <a:effectLst/>
                <a:latin typeface="Segoe UI" panose="020B0502040204020203" pitchFamily="34" charset="0"/>
                <a:ea typeface="+mn-ea"/>
                <a:cs typeface="+mn-cs"/>
              </a:rPr>
              <a:t>Sign in as </a:t>
            </a:r>
            <a:r>
              <a:rPr lang="en-US" sz="1000" b="1" i="0" kern="1200" baseline="0" dirty="0">
                <a:solidFill>
                  <a:schemeClr val="tx1"/>
                </a:solidFill>
                <a:effectLst/>
                <a:latin typeface="Segoe UI" panose="020B0502040204020203" pitchFamily="34" charset="0"/>
                <a:ea typeface="+mn-ea"/>
                <a:cs typeface="+mn-cs"/>
              </a:rPr>
              <a:t>Contoso\Administrator</a:t>
            </a:r>
            <a:r>
              <a:rPr lang="en-US" sz="1000" b="0" i="0" kern="1200" baseline="0" dirty="0">
                <a:solidFill>
                  <a:schemeClr val="tx1"/>
                </a:solidFill>
                <a:effectLst/>
                <a:latin typeface="Segoe UI" panose="020B0502040204020203" pitchFamily="34" charset="0"/>
                <a:ea typeface="+mn-ea"/>
                <a:cs typeface="+mn-cs"/>
              </a:rPr>
              <a:t> by using </a:t>
            </a:r>
            <a:r>
              <a:rPr lang="en-US" sz="1000" b="1" i="0" kern="1200" baseline="0" dirty="0">
                <a:solidFill>
                  <a:schemeClr val="tx1"/>
                </a:solidFill>
                <a:effectLst/>
                <a:latin typeface="Segoe UI" panose="020B0502040204020203" pitchFamily="34" charset="0"/>
                <a:ea typeface="+mn-ea"/>
                <a:cs typeface="+mn-cs"/>
              </a:rPr>
              <a:t>Pa55w.rd</a:t>
            </a:r>
            <a:r>
              <a:rPr lang="en-US" sz="1000" b="0" i="0" kern="1200" baseline="0" dirty="0">
                <a:solidFill>
                  <a:schemeClr val="tx1"/>
                </a:solidFill>
                <a:effectLst/>
                <a:latin typeface="Segoe UI" panose="020B0502040204020203" pitchFamily="34" charset="0"/>
                <a:ea typeface="+mn-ea"/>
                <a:cs typeface="+mn-cs"/>
              </a:rPr>
              <a:t> as the password.</a:t>
            </a:r>
          </a:p>
          <a:p>
            <a:r>
              <a:rPr lang="en-US" sz="1000" b="0" i="1" kern="1200" baseline="0" dirty="0">
                <a:solidFill>
                  <a:schemeClr val="tx1"/>
                </a:solidFill>
                <a:effectLst/>
                <a:latin typeface="Segoe UI" panose="020B0502040204020203" pitchFamily="34" charset="0"/>
                <a:ea typeface="+mn-ea"/>
                <a:cs typeface="+mn-cs"/>
              </a:rPr>
              <a:t>Note: To save time, you might consider Installing Docker and restarting the server before performing the demonstration.</a:t>
            </a:r>
            <a:endParaRPr lang="en-US" sz="1000" b="0" i="0" kern="1200" baseline="0" dirty="0">
              <a:solidFill>
                <a:schemeClr val="tx1"/>
              </a:solidFill>
              <a:effectLst/>
              <a:latin typeface="Segoe UI" panose="020B0502040204020203" pitchFamily="34" charset="0"/>
              <a:ea typeface="+mn-ea"/>
              <a:cs typeface="+mn-cs"/>
            </a:endParaRPr>
          </a:p>
          <a:p>
            <a:r>
              <a:rPr lang="en-US" sz="1000" b="1" i="0" kern="1200" baseline="0" dirty="0">
                <a:solidFill>
                  <a:schemeClr val="tx1"/>
                </a:solidFill>
                <a:effectLst/>
                <a:latin typeface="Segoe UI" panose="020B0502040204020203" pitchFamily="34" charset="0"/>
                <a:ea typeface="+mn-ea"/>
                <a:cs typeface="+mn-cs"/>
              </a:rPr>
              <a:t>Install Docker on Windows Server</a:t>
            </a:r>
          </a:p>
          <a:p>
            <a:pPr marL="228600" indent="-228600">
              <a:buFont typeface="+mj-lt"/>
              <a:buAutoNum type="arabicPeriod"/>
            </a:pPr>
            <a:r>
              <a:rPr lang="en-US" sz="1000" b="0" i="0" kern="1200" baseline="0" dirty="0">
                <a:solidFill>
                  <a:schemeClr val="tx1"/>
                </a:solidFill>
                <a:effectLst/>
                <a:latin typeface="Segoe UI" panose="020B0502040204020203" pitchFamily="34" charset="0"/>
                <a:ea typeface="+mn-ea"/>
                <a:cs typeface="+mn-cs"/>
              </a:rPr>
              <a:t>On SEA-ADM1, from the task bar, open </a:t>
            </a:r>
            <a:r>
              <a:rPr lang="en-US" sz="1000" b="1" i="0" kern="1200" baseline="0" dirty="0">
                <a:solidFill>
                  <a:schemeClr val="tx1"/>
                </a:solidFill>
                <a:effectLst/>
                <a:latin typeface="Segoe UI" panose="020B0502040204020203" pitchFamily="34" charset="0"/>
                <a:ea typeface="+mn-ea"/>
                <a:cs typeface="+mn-cs"/>
              </a:rPr>
              <a:t>Microsoft Edge</a:t>
            </a:r>
            <a:r>
              <a:rPr lang="en-US" sz="1000" b="0" i="0" kern="1200" baseline="0" dirty="0">
                <a:solidFill>
                  <a:schemeClr val="tx1"/>
                </a:solidFill>
                <a:effectLst/>
                <a:latin typeface="Segoe UI" panose="020B0502040204020203" pitchFamily="34" charset="0"/>
                <a:ea typeface="+mn-ea"/>
                <a:cs typeface="+mn-cs"/>
              </a:rPr>
              <a:t>.</a:t>
            </a:r>
          </a:p>
          <a:p>
            <a:pPr marL="228600" indent="-228600">
              <a:buFont typeface="+mj-lt"/>
              <a:buAutoNum type="arabicPeriod"/>
            </a:pPr>
            <a:r>
              <a:rPr lang="en-US" sz="1000" b="0" i="0" kern="1200" baseline="0" dirty="0">
                <a:solidFill>
                  <a:schemeClr val="tx1"/>
                </a:solidFill>
                <a:effectLst/>
                <a:latin typeface="Segoe UI" panose="020B0502040204020203" pitchFamily="34" charset="0"/>
                <a:ea typeface="+mn-ea"/>
                <a:cs typeface="+mn-cs"/>
              </a:rPr>
              <a:t>On the Favorites bar, select </a:t>
            </a:r>
            <a:r>
              <a:rPr lang="en-US" sz="1000" b="1" i="0" kern="1200" baseline="0" dirty="0">
                <a:solidFill>
                  <a:schemeClr val="tx1"/>
                </a:solidFill>
                <a:effectLst/>
                <a:latin typeface="Segoe UI" panose="020B0502040204020203" pitchFamily="34" charset="0"/>
                <a:ea typeface="+mn-ea"/>
                <a:cs typeface="+mn-cs"/>
              </a:rPr>
              <a:t>Windows Admin Center</a:t>
            </a:r>
            <a:r>
              <a:rPr lang="en-US" sz="1000" b="0" i="0" kern="1200" baseline="0" dirty="0">
                <a:solidFill>
                  <a:schemeClr val="tx1"/>
                </a:solidFill>
                <a:effectLst/>
                <a:latin typeface="Segoe UI" panose="020B0502040204020203" pitchFamily="34" charset="0"/>
                <a:ea typeface="+mn-ea"/>
                <a:cs typeface="+mn-cs"/>
              </a:rPr>
              <a:t>.</a:t>
            </a:r>
          </a:p>
          <a:p>
            <a:pPr marL="228600" indent="-228600">
              <a:buFont typeface="+mj-lt"/>
              <a:buAutoNum type="arabicPeriod"/>
            </a:pPr>
            <a:r>
              <a:rPr lang="en-US" sz="1000" b="0" i="0" kern="1200" baseline="0" dirty="0">
                <a:solidFill>
                  <a:schemeClr val="tx1"/>
                </a:solidFill>
                <a:effectLst/>
                <a:latin typeface="Segoe UI" panose="020B0502040204020203" pitchFamily="34" charset="0"/>
                <a:ea typeface="+mn-ea"/>
                <a:cs typeface="+mn-cs"/>
              </a:rPr>
              <a:t>In the Windows Security box, enter the following credentials:</a:t>
            </a:r>
          </a:p>
          <a:p>
            <a:pPr lvl="1"/>
            <a:r>
              <a:rPr lang="en-US" sz="1000" b="0" i="0" kern="1200" baseline="0" dirty="0">
                <a:solidFill>
                  <a:schemeClr val="tx1"/>
                </a:solidFill>
                <a:effectLst/>
                <a:latin typeface="Segoe UI" panose="020B0502040204020203" pitchFamily="34" charset="0"/>
                <a:ea typeface="+mn-ea"/>
                <a:cs typeface="+mn-cs"/>
              </a:rPr>
              <a:t>User name: </a:t>
            </a:r>
            <a:r>
              <a:rPr lang="en-US" sz="1000" b="1" i="0" kern="1200" baseline="0" dirty="0">
                <a:solidFill>
                  <a:schemeClr val="tx1"/>
                </a:solidFill>
                <a:effectLst/>
                <a:latin typeface="Segoe UI" panose="020B0502040204020203" pitchFamily="34" charset="0"/>
                <a:ea typeface="+mn-ea"/>
                <a:cs typeface="+mn-cs"/>
              </a:rPr>
              <a:t>Contoso\Administrator</a:t>
            </a:r>
            <a:endParaRPr lang="en-US" sz="1000" b="0" i="0" kern="1200" baseline="0" dirty="0">
              <a:solidFill>
                <a:schemeClr val="tx1"/>
              </a:solidFill>
              <a:effectLst/>
              <a:latin typeface="Segoe UI" panose="020B0502040204020203" pitchFamily="34" charset="0"/>
              <a:ea typeface="+mn-ea"/>
              <a:cs typeface="+mn-cs"/>
            </a:endParaRPr>
          </a:p>
          <a:p>
            <a:pPr lvl="1"/>
            <a:r>
              <a:rPr lang="en-US" sz="1000" b="0" i="0" kern="1200" baseline="0" dirty="0">
                <a:solidFill>
                  <a:schemeClr val="tx1"/>
                </a:solidFill>
                <a:effectLst/>
                <a:latin typeface="Segoe UI" panose="020B0502040204020203" pitchFamily="34" charset="0"/>
                <a:ea typeface="+mn-ea"/>
                <a:cs typeface="+mn-cs"/>
              </a:rPr>
              <a:t>Password: </a:t>
            </a:r>
            <a:r>
              <a:rPr lang="en-US" sz="1000" b="1" i="0" kern="1200" baseline="0" dirty="0">
                <a:solidFill>
                  <a:schemeClr val="tx1"/>
                </a:solidFill>
                <a:effectLst/>
                <a:latin typeface="Segoe UI" panose="020B0502040204020203" pitchFamily="34" charset="0"/>
                <a:ea typeface="+mn-ea"/>
                <a:cs typeface="+mn-cs"/>
              </a:rPr>
              <a:t>Pa55w.rd</a:t>
            </a:r>
            <a:endParaRPr lang="en-US" sz="1000" b="0" i="0" kern="1200" baseline="0" dirty="0">
              <a:solidFill>
                <a:schemeClr val="tx1"/>
              </a:solidFill>
              <a:effectLst/>
              <a:latin typeface="Segoe UI" panose="020B0502040204020203" pitchFamily="34" charset="0"/>
              <a:ea typeface="+mn-ea"/>
              <a:cs typeface="+mn-cs"/>
            </a:endParaRPr>
          </a:p>
          <a:p>
            <a:pPr marL="228600" indent="-228600">
              <a:buFont typeface="+mj-lt"/>
              <a:buAutoNum type="arabicPeriod"/>
            </a:pPr>
            <a:r>
              <a:rPr lang="en-US" sz="1000" b="0" i="0" kern="1200" baseline="0" dirty="0">
                <a:solidFill>
                  <a:schemeClr val="tx1"/>
                </a:solidFill>
                <a:effectLst/>
                <a:latin typeface="Segoe UI" panose="020B0502040204020203" pitchFamily="34" charset="0"/>
                <a:ea typeface="+mn-ea"/>
                <a:cs typeface="+mn-cs"/>
              </a:rPr>
              <a:t>On the </a:t>
            </a:r>
            <a:r>
              <a:rPr lang="en-US" sz="1000" b="1" i="0" kern="1200" baseline="0" dirty="0">
                <a:solidFill>
                  <a:schemeClr val="tx1"/>
                </a:solidFill>
                <a:effectLst/>
                <a:latin typeface="Segoe UI" panose="020B0502040204020203" pitchFamily="34" charset="0"/>
                <a:ea typeface="+mn-ea"/>
                <a:cs typeface="+mn-cs"/>
              </a:rPr>
              <a:t>All connections</a:t>
            </a:r>
            <a:r>
              <a:rPr lang="en-US" sz="1000" b="0" i="0" kern="1200" baseline="0" dirty="0">
                <a:solidFill>
                  <a:schemeClr val="tx1"/>
                </a:solidFill>
                <a:effectLst/>
                <a:latin typeface="Segoe UI" panose="020B0502040204020203" pitchFamily="34" charset="0"/>
                <a:ea typeface="+mn-ea"/>
                <a:cs typeface="+mn-cs"/>
              </a:rPr>
              <a:t> page, select </a:t>
            </a:r>
            <a:r>
              <a:rPr lang="en-US" sz="1000" b="1" i="0" kern="1200" baseline="0" dirty="0">
                <a:solidFill>
                  <a:schemeClr val="tx1"/>
                </a:solidFill>
                <a:effectLst/>
                <a:latin typeface="Segoe UI" panose="020B0502040204020203" pitchFamily="34" charset="0"/>
                <a:ea typeface="+mn-ea"/>
                <a:cs typeface="+mn-cs"/>
              </a:rPr>
              <a:t>SEA-SVR1</a:t>
            </a:r>
            <a:r>
              <a:rPr lang="en-US" sz="1000" b="0" i="0" kern="1200" baseline="0" dirty="0">
                <a:solidFill>
                  <a:schemeClr val="tx1"/>
                </a:solidFill>
                <a:effectLst/>
                <a:latin typeface="Segoe UI" panose="020B0502040204020203" pitchFamily="34" charset="0"/>
                <a:ea typeface="+mn-ea"/>
                <a:cs typeface="+mn-cs"/>
              </a:rPr>
              <a:t>.</a:t>
            </a:r>
          </a:p>
          <a:p>
            <a:pPr marL="228600" indent="-228600">
              <a:buFont typeface="+mj-lt"/>
              <a:buAutoNum type="arabicPeriod"/>
            </a:pPr>
            <a:r>
              <a:rPr lang="en-US" sz="1000" b="0" i="0" kern="1200" baseline="0" dirty="0">
                <a:solidFill>
                  <a:schemeClr val="tx1"/>
                </a:solidFill>
                <a:effectLst/>
                <a:latin typeface="Segoe UI" panose="020B0502040204020203" pitchFamily="34" charset="0"/>
                <a:ea typeface="+mn-ea"/>
                <a:cs typeface="+mn-cs"/>
              </a:rPr>
              <a:t>On the </a:t>
            </a:r>
            <a:r>
              <a:rPr lang="en-US" sz="1000" b="1" i="0" kern="1200" baseline="0" dirty="0">
                <a:solidFill>
                  <a:schemeClr val="tx1"/>
                </a:solidFill>
                <a:effectLst/>
                <a:latin typeface="Segoe UI" panose="020B0502040204020203" pitchFamily="34" charset="0"/>
                <a:ea typeface="+mn-ea"/>
                <a:cs typeface="+mn-cs"/>
              </a:rPr>
              <a:t>Specify your credentials</a:t>
            </a:r>
            <a:r>
              <a:rPr lang="en-US" sz="1000" b="0" i="0" kern="1200" baseline="0" dirty="0">
                <a:solidFill>
                  <a:schemeClr val="tx1"/>
                </a:solidFill>
                <a:effectLst/>
                <a:latin typeface="Segoe UI" panose="020B0502040204020203" pitchFamily="34" charset="0"/>
                <a:ea typeface="+mn-ea"/>
                <a:cs typeface="+mn-cs"/>
              </a:rPr>
              <a:t> page, select </a:t>
            </a:r>
            <a:r>
              <a:rPr lang="en-US" sz="1000" b="1" i="0" kern="1200" baseline="0" dirty="0">
                <a:solidFill>
                  <a:schemeClr val="tx1"/>
                </a:solidFill>
                <a:effectLst/>
                <a:latin typeface="Segoe UI" panose="020B0502040204020203" pitchFamily="34" charset="0"/>
                <a:ea typeface="+mn-ea"/>
                <a:cs typeface="+mn-cs"/>
              </a:rPr>
              <a:t>Use another account for this connection</a:t>
            </a:r>
            <a:r>
              <a:rPr lang="en-US" sz="1000" b="0" i="0" kern="1200" baseline="0" dirty="0">
                <a:solidFill>
                  <a:schemeClr val="tx1"/>
                </a:solidFill>
                <a:effectLst/>
                <a:latin typeface="Segoe UI" panose="020B0502040204020203" pitchFamily="34" charset="0"/>
                <a:ea typeface="+mn-ea"/>
                <a:cs typeface="+mn-cs"/>
              </a:rPr>
              <a:t>. Provide the </a:t>
            </a:r>
            <a:r>
              <a:rPr lang="en-US" sz="1000" b="1" i="0" kern="1200" baseline="0" dirty="0">
                <a:solidFill>
                  <a:schemeClr val="tx1"/>
                </a:solidFill>
                <a:effectLst/>
                <a:latin typeface="Segoe UI" panose="020B0502040204020203" pitchFamily="34" charset="0"/>
                <a:ea typeface="+mn-ea"/>
                <a:cs typeface="+mn-cs"/>
              </a:rPr>
              <a:t>Contoso\Administrator</a:t>
            </a:r>
            <a:r>
              <a:rPr lang="en-US" sz="1000" b="0" i="0" kern="1200" baseline="0" dirty="0">
                <a:solidFill>
                  <a:schemeClr val="tx1"/>
                </a:solidFill>
                <a:effectLst/>
                <a:latin typeface="Segoe UI" panose="020B0502040204020203" pitchFamily="34" charset="0"/>
                <a:ea typeface="+mn-ea"/>
                <a:cs typeface="+mn-cs"/>
              </a:rPr>
              <a:t> credentials, and then select </a:t>
            </a:r>
            <a:r>
              <a:rPr lang="en-US" sz="1000" b="1" i="0" kern="1200" baseline="0" dirty="0">
                <a:solidFill>
                  <a:schemeClr val="tx1"/>
                </a:solidFill>
                <a:effectLst/>
                <a:latin typeface="Segoe UI" panose="020B0502040204020203" pitchFamily="34" charset="0"/>
                <a:ea typeface="+mn-ea"/>
                <a:cs typeface="+mn-cs"/>
              </a:rPr>
              <a:t>Continue</a:t>
            </a:r>
            <a:r>
              <a:rPr lang="en-US" sz="1000" b="0" i="0" kern="1200" baseline="0" dirty="0">
                <a:solidFill>
                  <a:schemeClr val="tx1"/>
                </a:solidFill>
                <a:effectLst/>
                <a:latin typeface="Segoe UI" panose="020B0502040204020203" pitchFamily="34" charset="0"/>
                <a:ea typeface="+mn-ea"/>
                <a:cs typeface="+mn-cs"/>
              </a:rPr>
              <a:t>.</a:t>
            </a:r>
          </a:p>
          <a:p>
            <a:pPr marL="228600" indent="-228600">
              <a:buFont typeface="+mj-lt"/>
              <a:buAutoNum type="arabicPeriod"/>
            </a:pPr>
            <a:r>
              <a:rPr lang="en-US" sz="1000" b="0" i="0" kern="1200" baseline="0" dirty="0">
                <a:solidFill>
                  <a:schemeClr val="tx1"/>
                </a:solidFill>
                <a:effectLst/>
                <a:latin typeface="Segoe UI" panose="020B0502040204020203" pitchFamily="34" charset="0"/>
                <a:ea typeface="+mn-ea"/>
                <a:cs typeface="+mn-cs"/>
              </a:rPr>
              <a:t>In the </a:t>
            </a:r>
            <a:r>
              <a:rPr lang="en-US" sz="1000" b="1" i="0" kern="1200" baseline="0" dirty="0">
                <a:solidFill>
                  <a:schemeClr val="tx1"/>
                </a:solidFill>
                <a:effectLst/>
                <a:latin typeface="Segoe UI" panose="020B0502040204020203" pitchFamily="34" charset="0"/>
                <a:ea typeface="+mn-ea"/>
                <a:cs typeface="+mn-cs"/>
              </a:rPr>
              <a:t>Tools</a:t>
            </a:r>
            <a:r>
              <a:rPr lang="en-US" sz="1000" b="0" i="0" kern="1200" baseline="0" dirty="0">
                <a:solidFill>
                  <a:schemeClr val="tx1"/>
                </a:solidFill>
                <a:effectLst/>
                <a:latin typeface="Segoe UI" panose="020B0502040204020203" pitchFamily="34" charset="0"/>
                <a:ea typeface="+mn-ea"/>
                <a:cs typeface="+mn-cs"/>
              </a:rPr>
              <a:t> list, select </a:t>
            </a:r>
            <a:r>
              <a:rPr lang="en-US" sz="1000" b="1" i="0" kern="1200" baseline="0" dirty="0">
                <a:solidFill>
                  <a:schemeClr val="tx1"/>
                </a:solidFill>
                <a:effectLst/>
                <a:latin typeface="Segoe UI" panose="020B0502040204020203" pitchFamily="34" charset="0"/>
                <a:ea typeface="+mn-ea"/>
                <a:cs typeface="+mn-cs"/>
              </a:rPr>
              <a:t>PowerShell</a:t>
            </a:r>
            <a:r>
              <a:rPr lang="en-US" sz="1000" b="0" i="0" kern="1200" baseline="0" dirty="0">
                <a:solidFill>
                  <a:schemeClr val="tx1"/>
                </a:solidFill>
                <a:effectLst/>
                <a:latin typeface="Segoe UI" panose="020B0502040204020203" pitchFamily="34" charset="0"/>
                <a:ea typeface="+mn-ea"/>
                <a:cs typeface="+mn-cs"/>
              </a:rPr>
              <a:t>. Provide the </a:t>
            </a:r>
            <a:r>
              <a:rPr lang="en-US" sz="1000" b="1" i="0" kern="1200" baseline="0" dirty="0">
                <a:solidFill>
                  <a:schemeClr val="tx1"/>
                </a:solidFill>
                <a:effectLst/>
                <a:latin typeface="Segoe UI" panose="020B0502040204020203" pitchFamily="34" charset="0"/>
                <a:ea typeface="+mn-ea"/>
                <a:cs typeface="+mn-cs"/>
              </a:rPr>
              <a:t>Contoso\Administrator</a:t>
            </a:r>
            <a:r>
              <a:rPr lang="en-US" sz="1000" b="0" i="0" kern="1200" baseline="0" dirty="0">
                <a:solidFill>
                  <a:schemeClr val="tx1"/>
                </a:solidFill>
                <a:effectLst/>
                <a:latin typeface="Segoe UI" panose="020B0502040204020203" pitchFamily="34" charset="0"/>
                <a:ea typeface="+mn-ea"/>
                <a:cs typeface="+mn-cs"/>
              </a:rPr>
              <a:t> credentials, and then press </a:t>
            </a:r>
            <a:r>
              <a:rPr lang="en-US" sz="1000" b="1" i="0" kern="1200" baseline="0" dirty="0">
                <a:solidFill>
                  <a:schemeClr val="tx1"/>
                </a:solidFill>
                <a:effectLst/>
                <a:latin typeface="Segoe UI" panose="020B0502040204020203" pitchFamily="34" charset="0"/>
                <a:ea typeface="+mn-ea"/>
                <a:cs typeface="+mn-cs"/>
              </a:rPr>
              <a:t>Enter</a:t>
            </a:r>
            <a:r>
              <a:rPr lang="en-US" sz="1000" b="0" i="0" kern="1200" baseline="0" dirty="0">
                <a:solidFill>
                  <a:schemeClr val="tx1"/>
                </a:solidFill>
                <a:effectLst/>
                <a:latin typeface="Segoe UI" panose="020B0502040204020203" pitchFamily="34" charset="0"/>
                <a:ea typeface="+mn-ea"/>
                <a:cs typeface="+mn-cs"/>
              </a:rPr>
              <a:t>. You are now connected to SEA-SVR1 using a Remote PowerShell connection.</a:t>
            </a:r>
          </a:p>
          <a:p>
            <a:pPr marL="228600" indent="-228600">
              <a:buFont typeface="+mj-lt"/>
              <a:buAutoNum type="arabicPeriod"/>
            </a:pPr>
            <a:r>
              <a:rPr lang="en-US" sz="1000" b="0" i="0" kern="1200" baseline="0" dirty="0">
                <a:solidFill>
                  <a:schemeClr val="tx1"/>
                </a:solidFill>
                <a:effectLst/>
                <a:latin typeface="Segoe UI" panose="020B0502040204020203" pitchFamily="34" charset="0"/>
                <a:ea typeface="+mn-ea"/>
                <a:cs typeface="+mn-cs"/>
              </a:rPr>
              <a:t>At the PowerShell command prompt, type the following command, and then press Enter:</a:t>
            </a:r>
          </a:p>
          <a:p>
            <a:pPr marL="228600" indent="-228600">
              <a:buFont typeface="+mj-lt"/>
              <a:buAutoNum type="arabicPeriod"/>
            </a:pPr>
            <a:r>
              <a:rPr lang="en-US" sz="1000" b="0" i="0" kern="1200" baseline="0" dirty="0">
                <a:solidFill>
                  <a:schemeClr val="tx1"/>
                </a:solidFill>
                <a:effectLst/>
                <a:latin typeface="Segoe UI" panose="020B0502040204020203" pitchFamily="34" charset="0"/>
                <a:ea typeface="+mn-ea"/>
                <a:cs typeface="+mn-cs"/>
              </a:rPr>
              <a:t>Install-Module -Name DockerMsftProvider -Repository PSGallery -Force</a:t>
            </a:r>
          </a:p>
          <a:p>
            <a:pPr marL="228600" indent="-228600">
              <a:buFont typeface="+mj-lt"/>
              <a:buAutoNum type="arabicPeriod"/>
            </a:pPr>
            <a:r>
              <a:rPr lang="en-US" sz="1000" b="0" i="0" kern="1200" baseline="0" dirty="0">
                <a:solidFill>
                  <a:schemeClr val="tx1"/>
                </a:solidFill>
                <a:effectLst/>
                <a:latin typeface="Segoe UI" panose="020B0502040204020203" pitchFamily="34" charset="0"/>
                <a:ea typeface="+mn-ea"/>
                <a:cs typeface="+mn-cs"/>
              </a:rPr>
              <a:t>At the NuGet Provider prompt, enter </a:t>
            </a:r>
            <a:r>
              <a:rPr lang="en-US" sz="1000" b="1" i="0" kern="1200" baseline="0" dirty="0">
                <a:solidFill>
                  <a:schemeClr val="tx1"/>
                </a:solidFill>
                <a:effectLst/>
                <a:latin typeface="Segoe UI" panose="020B0502040204020203" pitchFamily="34" charset="0"/>
                <a:ea typeface="+mn-ea"/>
                <a:cs typeface="+mn-cs"/>
              </a:rPr>
              <a:t>Y</a:t>
            </a:r>
            <a:r>
              <a:rPr lang="en-US" sz="1000" b="0" i="0" kern="1200" baseline="0" dirty="0">
                <a:solidFill>
                  <a:schemeClr val="tx1"/>
                </a:solidFill>
                <a:effectLst/>
                <a:latin typeface="Segoe UI" panose="020B0502040204020203" pitchFamily="34" charset="0"/>
                <a:ea typeface="+mn-ea"/>
                <a:cs typeface="+mn-cs"/>
              </a:rPr>
              <a:t> for yes, and then press Enter.</a:t>
            </a:r>
          </a:p>
          <a:p>
            <a:pPr marL="228600" indent="-228600">
              <a:buFont typeface="+mj-lt"/>
              <a:buAutoNum type="arabicPeriod"/>
            </a:pPr>
            <a:r>
              <a:rPr lang="en-US" sz="1000" b="0" i="0" kern="1200" baseline="0" dirty="0">
                <a:solidFill>
                  <a:schemeClr val="tx1"/>
                </a:solidFill>
                <a:effectLst/>
                <a:latin typeface="Segoe UI" panose="020B0502040204020203" pitchFamily="34" charset="0"/>
                <a:ea typeface="+mn-ea"/>
                <a:cs typeface="+mn-cs"/>
              </a:rPr>
              <a:t>At the PowerShell command prompt, type the following command, and then press Enter:</a:t>
            </a:r>
          </a:p>
          <a:p>
            <a:pPr marL="228600" indent="-228600">
              <a:buFont typeface="+mj-lt"/>
              <a:buAutoNum type="arabicPeriod"/>
            </a:pPr>
            <a:r>
              <a:rPr lang="en-US" sz="1000" b="0" i="0" kern="1200" baseline="0" dirty="0">
                <a:solidFill>
                  <a:schemeClr val="tx1"/>
                </a:solidFill>
                <a:effectLst/>
                <a:latin typeface="Segoe UI" panose="020B0502040204020203" pitchFamily="34" charset="0"/>
                <a:ea typeface="+mn-ea"/>
                <a:cs typeface="+mn-cs"/>
              </a:rPr>
              <a:t>Install-Package -Name docker -ProviderName DockerMsftProvider</a:t>
            </a:r>
          </a:p>
          <a:p>
            <a:pPr marL="228600" indent="-228600">
              <a:buFont typeface="+mj-lt"/>
              <a:buAutoNum type="arabicPeriod"/>
            </a:pPr>
            <a:r>
              <a:rPr lang="en-US" sz="1000" b="0" i="0" kern="1200" baseline="0" dirty="0">
                <a:solidFill>
                  <a:schemeClr val="tx1"/>
                </a:solidFill>
                <a:effectLst/>
                <a:latin typeface="Segoe UI" panose="020B0502040204020203" pitchFamily="34" charset="0"/>
                <a:ea typeface="+mn-ea"/>
                <a:cs typeface="+mn-cs"/>
              </a:rPr>
              <a:t>At the confirmation prompt, enter </a:t>
            </a:r>
            <a:r>
              <a:rPr lang="en-US" sz="1000" b="1" i="0" kern="1200" baseline="0" dirty="0">
                <a:solidFill>
                  <a:schemeClr val="tx1"/>
                </a:solidFill>
                <a:effectLst/>
                <a:latin typeface="Segoe UI" panose="020B0502040204020203" pitchFamily="34" charset="0"/>
                <a:ea typeface="+mn-ea"/>
                <a:cs typeface="+mn-cs"/>
              </a:rPr>
              <a:t>A</a:t>
            </a:r>
            <a:r>
              <a:rPr lang="en-US" sz="1000" b="0" i="0" kern="1200" baseline="0" dirty="0">
                <a:solidFill>
                  <a:schemeClr val="tx1"/>
                </a:solidFill>
                <a:effectLst/>
                <a:latin typeface="Segoe UI" panose="020B0502040204020203" pitchFamily="34" charset="0"/>
                <a:ea typeface="+mn-ea"/>
                <a:cs typeface="+mn-cs"/>
              </a:rPr>
              <a:t> for Yes to All, and then press Enter.</a:t>
            </a:r>
          </a:p>
          <a:p>
            <a:pPr marL="228600" indent="-228600">
              <a:buFont typeface="+mj-lt"/>
              <a:buAutoNum type="arabicPeriod"/>
            </a:pPr>
            <a:r>
              <a:rPr lang="en-US" sz="1000" b="0" i="0" kern="1200" baseline="0" dirty="0">
                <a:solidFill>
                  <a:schemeClr val="tx1"/>
                </a:solidFill>
                <a:effectLst/>
                <a:latin typeface="Segoe UI" panose="020B0502040204020203" pitchFamily="34" charset="0"/>
                <a:ea typeface="+mn-ea"/>
                <a:cs typeface="+mn-cs"/>
              </a:rPr>
              <a:t>After the installation is complete, restart the computer by using the following command:</a:t>
            </a:r>
          </a:p>
          <a:p>
            <a:r>
              <a:rPr lang="en-US" sz="1000" b="1" i="0" kern="1200" baseline="0" dirty="0">
                <a:solidFill>
                  <a:schemeClr val="tx1"/>
                </a:solidFill>
                <a:effectLst/>
                <a:latin typeface="Segoe UI" panose="020B0502040204020203" pitchFamily="34" charset="0"/>
                <a:ea typeface="+mn-ea"/>
                <a:cs typeface="+mn-cs"/>
              </a:rPr>
              <a:t>Restart-Computer -Force</a:t>
            </a:r>
          </a:p>
          <a:p>
            <a:pPr lvl="0"/>
            <a:endParaRPr lang="en-US" dirty="0">
              <a:cs typeface="Segoe UI" panose="020B0502040204020203" pitchFamily="34" charset="0"/>
            </a:endParaRPr>
          </a:p>
        </p:txBody>
      </p:sp>
      <p:sp>
        <p:nvSpPr>
          <p:cNvPr id="4" name="Header Placeholder 3"/>
          <p:cNvSpPr>
            <a:spLocks noGrp="1"/>
          </p:cNvSpPr>
          <p:nvPr>
            <p:ph type="hdr" sz="quarter" idx="10"/>
          </p:nvPr>
        </p:nvSpPr>
        <p:spPr/>
        <p:txBody>
          <a:bodyPr/>
          <a:lstStyle/>
          <a:p>
            <a:r>
              <a:rPr lang="en-US" dirty="0"/>
              <a:t>WS-011T: Windows Server 2019 Administration</a:t>
            </a:r>
          </a:p>
        </p:txBody>
      </p:sp>
      <p:sp>
        <p:nvSpPr>
          <p:cNvPr id="7" name="Slide Number Placeholder 6"/>
          <p:cNvSpPr>
            <a:spLocks noGrp="1"/>
          </p:cNvSpPr>
          <p:nvPr>
            <p:ph type="sldNum" sz="quarter" idx="13"/>
          </p:nvPr>
        </p:nvSpPr>
        <p:spPr/>
        <p:txBody>
          <a:bodyPr/>
          <a:lstStyle/>
          <a:p>
            <a:fld id="{B4008EB6-D09E-4580-8CD6-DDB14511944F}" type="slidenum">
              <a:rPr lang="en-US" smtClean="0"/>
              <a:pPr/>
              <a:t>50</a:t>
            </a:fld>
            <a:endParaRPr lang="en-US" dirty="0"/>
          </a:p>
        </p:txBody>
      </p:sp>
      <p:sp>
        <p:nvSpPr>
          <p:cNvPr id="6" name="Date Placeholder 5">
            <a:extLst>
              <a:ext uri="{FF2B5EF4-FFF2-40B4-BE49-F238E27FC236}">
                <a16:creationId xmlns:a16="http://schemas.microsoft.com/office/drawing/2014/main" id="{A2720028-F2E1-4963-A148-398C8BB7061A}"/>
              </a:ext>
            </a:extLst>
          </p:cNvPr>
          <p:cNvSpPr>
            <a:spLocks noGrp="1"/>
          </p:cNvSpPr>
          <p:nvPr>
            <p:ph type="dt" idx="1"/>
          </p:nvPr>
        </p:nvSpPr>
        <p:spPr/>
        <p:txBody>
          <a:bodyPr/>
          <a:lstStyle/>
          <a:p>
            <a:r>
              <a:rPr lang="en-US" dirty="0"/>
              <a:t>5: Hyper-V virtualization and containers in Windows Server</a:t>
            </a:r>
          </a:p>
        </p:txBody>
      </p:sp>
      <p:sp>
        <p:nvSpPr>
          <p:cNvPr id="8" name="Footer Placeholder 4">
            <a:extLst>
              <a:ext uri="{FF2B5EF4-FFF2-40B4-BE49-F238E27FC236}">
                <a16:creationId xmlns:a16="http://schemas.microsoft.com/office/drawing/2014/main" id="{6503F2BD-9894-4BBA-A1B6-4D437AFF281F}"/>
              </a:ext>
            </a:extLst>
          </p:cNvPr>
          <p:cNvSpPr>
            <a:spLocks noGrp="1"/>
          </p:cNvSpPr>
          <p:nvPr>
            <p:ph type="ftr" sz="quarter" idx="4"/>
          </p:nvPr>
        </p:nvSpPr>
        <p:spPr>
          <a:xfrm>
            <a:off x="109220" y="8846820"/>
            <a:ext cx="5811520" cy="195944"/>
          </a:xfrm>
          <a:prstGeom prst="rect">
            <a:avLst/>
          </a:prstGeom>
        </p:spPr>
        <p:txBody>
          <a:bodyPr/>
          <a:lstStyle>
            <a:lvl1pPr>
              <a:defRPr sz="1000"/>
            </a:lvl1pPr>
          </a:lstStyle>
          <a:p>
            <a:pPr defTabSz="914099" eaLnBrk="0" hangingPunct="0"/>
            <a:r>
              <a:rPr lang="en-US" dirty="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a:t>
            </a:r>
          </a:p>
        </p:txBody>
      </p:sp>
    </p:spTree>
    <p:extLst>
      <p:ext uri="{BB962C8B-B14F-4D97-AF65-F5344CB8AC3E}">
        <p14:creationId xmlns:p14="http://schemas.microsoft.com/office/powerpoint/2010/main" val="157989346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0" y="65088"/>
            <a:ext cx="2971800" cy="1671637"/>
          </a:xfrm>
        </p:spPr>
      </p:sp>
      <p:sp>
        <p:nvSpPr>
          <p:cNvPr id="3" name="Notes Placeholder 2"/>
          <p:cNvSpPr>
            <a:spLocks noGrp="1"/>
          </p:cNvSpPr>
          <p:nvPr>
            <p:ph type="body" idx="1"/>
          </p:nvPr>
        </p:nvSpPr>
        <p:spPr/>
        <p:txBody>
          <a:bodyPr/>
          <a:lstStyle/>
          <a:p>
            <a:r>
              <a:rPr lang="en-US" b="1" dirty="0"/>
              <a:t>Download and run a Windows container</a:t>
            </a:r>
          </a:p>
          <a:p>
            <a:pPr marL="228600" indent="-228600">
              <a:buFont typeface="+mj-lt"/>
              <a:buAutoNum type="arabicPeriod"/>
            </a:pPr>
            <a:r>
              <a:rPr lang="en-US" dirty="0"/>
              <a:t>After SEA-SVR1 restarts, verify the installed version of Docker by using the following command. Note that you may have to reconnect to the remote PowerShell connection:</a:t>
            </a:r>
          </a:p>
          <a:p>
            <a:r>
              <a:rPr lang="en-US" b="1" dirty="0"/>
              <a:t>Get-Package -Name Docker -ProviderName DockerMsftProvider</a:t>
            </a:r>
          </a:p>
          <a:p>
            <a:pPr marL="228600" indent="-228600">
              <a:buFont typeface="+mj-lt"/>
              <a:buAutoNum type="arabicPeriod" startAt="2"/>
            </a:pPr>
            <a:r>
              <a:rPr lang="en-US" dirty="0"/>
              <a:t>To view whether any Docker images are currently pulled, use the following command:</a:t>
            </a:r>
          </a:p>
          <a:p>
            <a:r>
              <a:rPr lang="en-US" b="1" dirty="0"/>
              <a:t>Docker images</a:t>
            </a:r>
          </a:p>
          <a:p>
            <a:r>
              <a:rPr lang="en-US" dirty="0"/>
              <a:t>Notice that there are no images in the local repository store.</a:t>
            </a:r>
          </a:p>
          <a:p>
            <a:pPr marL="228600" indent="-228600">
              <a:buFont typeface="+mj-lt"/>
              <a:buAutoNum type="arabicPeriod" startAt="3"/>
            </a:pPr>
            <a:r>
              <a:rPr lang="en-US" dirty="0"/>
              <a:t>To review docker base images from the online Microsoft repository, use the following command:</a:t>
            </a:r>
          </a:p>
          <a:p>
            <a:r>
              <a:rPr lang="en-US" dirty="0"/>
              <a:t>Docker search Microsoft</a:t>
            </a:r>
          </a:p>
          <a:p>
            <a:r>
              <a:rPr lang="en-US" dirty="0"/>
              <a:t>Notice the variety of base images; each represents various runtime scenarios.</a:t>
            </a:r>
          </a:p>
          <a:p>
            <a:pPr marL="228600" indent="-228600">
              <a:buFont typeface="+mj-lt"/>
              <a:buAutoNum type="arabicPeriod" startAt="4"/>
            </a:pPr>
            <a:r>
              <a:rPr lang="en-US" dirty="0"/>
              <a:t>To download and run a sample hello-world test Nano Server image, run the following command:</a:t>
            </a:r>
          </a:p>
          <a:p>
            <a:r>
              <a:rPr lang="en-US" dirty="0"/>
              <a:t>docker container run hello-world:nanoserver</a:t>
            </a:r>
          </a:p>
          <a:p>
            <a:r>
              <a:rPr lang="en-US" dirty="0"/>
              <a:t>Notice that an error report that Docker cannot find the image is generated initially. The container image is then downloaded and run. The Hello message indicates a successful download and run of the container base image.</a:t>
            </a:r>
          </a:p>
          <a:p>
            <a:r>
              <a:rPr lang="en-US" dirty="0"/>
              <a:t>5.   To download a Nano server image that matches the host operating system version of 1809, run the following command:</a:t>
            </a:r>
          </a:p>
          <a:p>
            <a:r>
              <a:rPr lang="en-US" b="1" dirty="0"/>
              <a:t>docker pull mcr.microsoft.com/windows/nanoserver:1809</a:t>
            </a:r>
          </a:p>
          <a:p>
            <a:r>
              <a:rPr lang="en-US" dirty="0"/>
              <a:t>It may take several minutes for the image to finish downloading.</a:t>
            </a:r>
          </a:p>
          <a:p>
            <a:r>
              <a:rPr lang="en-US" dirty="0"/>
              <a:t>6.  Switch to SEA-SVR1. (Note the following tasks have to be performed locally on the server, as they do not function in a remote session.)</a:t>
            </a:r>
          </a:p>
          <a:p>
            <a:r>
              <a:rPr lang="en-US" dirty="0"/>
              <a:t>7.  To view the Docker images that are currently pulled, use the following command:</a:t>
            </a:r>
          </a:p>
          <a:p>
            <a:r>
              <a:rPr lang="en-US" b="1" dirty="0"/>
              <a:t>Docker images</a:t>
            </a:r>
          </a:p>
          <a:p>
            <a:r>
              <a:rPr lang="en-US" dirty="0"/>
              <a:t>Notice that there are now images listed in the local repository store.</a:t>
            </a:r>
          </a:p>
          <a:p>
            <a:r>
              <a:rPr lang="en-US" dirty="0"/>
              <a:t>8.  To run the container in interactive mode, type the following command:</a:t>
            </a:r>
          </a:p>
          <a:p>
            <a:r>
              <a:rPr lang="en-US" b="1" dirty="0"/>
              <a:t>Docker run -it --name NanoImage mcr.microsoft.com/windows/nanoserver:1809</a:t>
            </a:r>
          </a:p>
          <a:p>
            <a:r>
              <a:rPr lang="en-US" dirty="0"/>
              <a:t>Interactive mode opens a command console for the container so you can perform commands within the container itself. If you do not provide the </a:t>
            </a:r>
            <a:r>
              <a:rPr lang="en-US" b="1" dirty="0"/>
              <a:t>-it</a:t>
            </a:r>
            <a:r>
              <a:rPr lang="en-US" dirty="0"/>
              <a:t> switch, the container runs and then shuts down automatically.</a:t>
            </a:r>
          </a:p>
          <a:p>
            <a:r>
              <a:rPr lang="en-US" dirty="0"/>
              <a:t>9.  To verify that you are focused on the container in interactive mode, type the following command:</a:t>
            </a:r>
          </a:p>
          <a:p>
            <a:r>
              <a:rPr lang="en-US" b="1" dirty="0"/>
              <a:t>hostname</a:t>
            </a:r>
          </a:p>
          <a:p>
            <a:r>
              <a:rPr lang="en-US" dirty="0"/>
              <a:t>The hostname will be a random name for the container itself.</a:t>
            </a:r>
          </a:p>
          <a:p>
            <a:r>
              <a:rPr lang="en-US" dirty="0"/>
              <a:t>10.  Switch back to SEA-ADM1 and ensure that SEA-SVR1 is still connected to </a:t>
            </a:r>
            <a:r>
              <a:rPr lang="en-US" b="1" dirty="0"/>
              <a:t>Windows Admin Center</a:t>
            </a:r>
            <a:r>
              <a:rPr lang="en-US" dirty="0"/>
              <a:t>. In the Tools list, select </a:t>
            </a:r>
            <a:r>
              <a:rPr lang="en-US" b="1" dirty="0"/>
              <a:t>Processes</a:t>
            </a:r>
            <a:r>
              <a:rPr lang="en-US" dirty="0"/>
              <a:t>. At the prompt, select </a:t>
            </a:r>
            <a:r>
              <a:rPr lang="en-US" b="1" dirty="0"/>
              <a:t>Continue</a:t>
            </a:r>
            <a:r>
              <a:rPr lang="en-US" dirty="0"/>
              <a:t>.</a:t>
            </a:r>
          </a:p>
          <a:p>
            <a:pPr lvl="0"/>
            <a:endParaRPr lang="en-US" dirty="0">
              <a:cs typeface="Segoe UI" panose="020B0502040204020203" pitchFamily="34" charset="0"/>
            </a:endParaRPr>
          </a:p>
        </p:txBody>
      </p:sp>
      <p:sp>
        <p:nvSpPr>
          <p:cNvPr id="4" name="Header Placeholder 3"/>
          <p:cNvSpPr>
            <a:spLocks noGrp="1"/>
          </p:cNvSpPr>
          <p:nvPr>
            <p:ph type="hdr" sz="quarter" idx="10"/>
          </p:nvPr>
        </p:nvSpPr>
        <p:spPr/>
        <p:txBody>
          <a:bodyPr/>
          <a:lstStyle/>
          <a:p>
            <a:r>
              <a:rPr lang="en-US" dirty="0"/>
              <a:t>WS-011T: Windows Server 2019 Administration</a:t>
            </a:r>
          </a:p>
        </p:txBody>
      </p:sp>
      <p:sp>
        <p:nvSpPr>
          <p:cNvPr id="7" name="Slide Number Placeholder 6"/>
          <p:cNvSpPr>
            <a:spLocks noGrp="1"/>
          </p:cNvSpPr>
          <p:nvPr>
            <p:ph type="sldNum" sz="quarter" idx="13"/>
          </p:nvPr>
        </p:nvSpPr>
        <p:spPr/>
        <p:txBody>
          <a:bodyPr/>
          <a:lstStyle/>
          <a:p>
            <a:fld id="{B4008EB6-D09E-4580-8CD6-DDB14511944F}" type="slidenum">
              <a:rPr lang="en-US" smtClean="0"/>
              <a:pPr/>
              <a:t>51</a:t>
            </a:fld>
            <a:endParaRPr lang="en-US" dirty="0"/>
          </a:p>
        </p:txBody>
      </p:sp>
      <p:sp>
        <p:nvSpPr>
          <p:cNvPr id="6" name="Date Placeholder 5">
            <a:extLst>
              <a:ext uri="{FF2B5EF4-FFF2-40B4-BE49-F238E27FC236}">
                <a16:creationId xmlns:a16="http://schemas.microsoft.com/office/drawing/2014/main" id="{A2720028-F2E1-4963-A148-398C8BB7061A}"/>
              </a:ext>
            </a:extLst>
          </p:cNvPr>
          <p:cNvSpPr>
            <a:spLocks noGrp="1"/>
          </p:cNvSpPr>
          <p:nvPr>
            <p:ph type="dt" idx="1"/>
          </p:nvPr>
        </p:nvSpPr>
        <p:spPr/>
        <p:txBody>
          <a:bodyPr/>
          <a:lstStyle/>
          <a:p>
            <a:r>
              <a:rPr lang="en-US" dirty="0"/>
              <a:t>5: Hyper-V virtualization and containers in Windows Server</a:t>
            </a:r>
          </a:p>
        </p:txBody>
      </p:sp>
      <p:sp>
        <p:nvSpPr>
          <p:cNvPr id="8" name="Footer Placeholder 4">
            <a:extLst>
              <a:ext uri="{FF2B5EF4-FFF2-40B4-BE49-F238E27FC236}">
                <a16:creationId xmlns:a16="http://schemas.microsoft.com/office/drawing/2014/main" id="{6503F2BD-9894-4BBA-A1B6-4D437AFF281F}"/>
              </a:ext>
            </a:extLst>
          </p:cNvPr>
          <p:cNvSpPr>
            <a:spLocks noGrp="1"/>
          </p:cNvSpPr>
          <p:nvPr>
            <p:ph type="ftr" sz="quarter" idx="4"/>
          </p:nvPr>
        </p:nvSpPr>
        <p:spPr>
          <a:xfrm>
            <a:off x="109220" y="8846820"/>
            <a:ext cx="5811520" cy="195944"/>
          </a:xfrm>
          <a:prstGeom prst="rect">
            <a:avLst/>
          </a:prstGeom>
        </p:spPr>
        <p:txBody>
          <a:bodyPr/>
          <a:lstStyle>
            <a:lvl1pPr>
              <a:defRPr sz="1000"/>
            </a:lvl1pPr>
          </a:lstStyle>
          <a:p>
            <a:pPr defTabSz="914099" eaLnBrk="0" hangingPunct="0"/>
            <a:r>
              <a:rPr lang="en-US" dirty="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a:t>
            </a:r>
          </a:p>
        </p:txBody>
      </p:sp>
    </p:spTree>
    <p:extLst>
      <p:ext uri="{BB962C8B-B14F-4D97-AF65-F5344CB8AC3E}">
        <p14:creationId xmlns:p14="http://schemas.microsoft.com/office/powerpoint/2010/main" val="285168139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0" y="65088"/>
            <a:ext cx="2971800" cy="1671637"/>
          </a:xfrm>
        </p:spPr>
      </p:sp>
      <p:sp>
        <p:nvSpPr>
          <p:cNvPr id="3" name="Notes Placeholder 2"/>
          <p:cNvSpPr>
            <a:spLocks noGrp="1"/>
          </p:cNvSpPr>
          <p:nvPr>
            <p:ph type="body" idx="1"/>
          </p:nvPr>
        </p:nvSpPr>
        <p:spPr/>
        <p:txBody>
          <a:bodyPr/>
          <a:lstStyle/>
          <a:p>
            <a:r>
              <a:rPr lang="en-US" dirty="0"/>
              <a:t>In the </a:t>
            </a:r>
            <a:r>
              <a:rPr lang="en-US" b="1" dirty="0"/>
              <a:t>Processes</a:t>
            </a:r>
            <a:r>
              <a:rPr lang="en-US" dirty="0"/>
              <a:t> list, take note of the </a:t>
            </a:r>
            <a:r>
              <a:rPr lang="en-US" b="1" dirty="0"/>
              <a:t>CExecSvc.exe</a:t>
            </a:r>
            <a:r>
              <a:rPr lang="en-US" dirty="0"/>
              <a:t> process. This is the </a:t>
            </a:r>
            <a:r>
              <a:rPr lang="en-US" i="1" dirty="0"/>
              <a:t>Container Execution service</a:t>
            </a:r>
            <a:r>
              <a:rPr lang="en-US" dirty="0"/>
              <a:t>, which uses a named pipe to communicate with Docker and the VMcompute services on the host. This service indicates that the container is running in process isolation mode, which still uses the kernel from the host machine.</a:t>
            </a:r>
          </a:p>
          <a:p>
            <a:r>
              <a:rPr lang="en-US" dirty="0"/>
              <a:t>11.  Switch to SEA-SVR1.</a:t>
            </a:r>
          </a:p>
          <a:p>
            <a:r>
              <a:rPr lang="en-US" dirty="0"/>
              <a:t>12.  To close the interactive session with the container, use the following command:</a:t>
            </a:r>
          </a:p>
          <a:p>
            <a:r>
              <a:rPr lang="en-US" b="1" dirty="0"/>
              <a:t>Exit</a:t>
            </a:r>
          </a:p>
          <a:p>
            <a:r>
              <a:rPr lang="en-US" dirty="0"/>
              <a:t>13.  To verify that the container has stopped, use the following command:</a:t>
            </a:r>
          </a:p>
          <a:p>
            <a:r>
              <a:rPr lang="en-US" b="1" dirty="0"/>
              <a:t>docker ps</a:t>
            </a:r>
          </a:p>
          <a:p>
            <a:r>
              <a:rPr lang="en-US" dirty="0"/>
              <a:t>14.  To run the a container in Hyper-V isolation mode, type the following command:</a:t>
            </a:r>
          </a:p>
          <a:p>
            <a:r>
              <a:rPr lang="en-US" b="1" dirty="0"/>
              <a:t>Docker run -it --name NanoHVImage --isolation=hyperv mcr.microsoft.com/windows/nanoserver:1809</a:t>
            </a:r>
          </a:p>
          <a:p>
            <a:r>
              <a:rPr lang="en-US" dirty="0"/>
              <a:t>15.  Switch back to SEA-ADM1. In the </a:t>
            </a:r>
            <a:r>
              <a:rPr lang="en-US" b="1" dirty="0"/>
              <a:t>Processes</a:t>
            </a:r>
            <a:r>
              <a:rPr lang="en-US" dirty="0"/>
              <a:t> list, notice that the </a:t>
            </a:r>
            <a:r>
              <a:rPr lang="en-US" b="1" dirty="0"/>
              <a:t>CExecSvc.exe</a:t>
            </a:r>
            <a:r>
              <a:rPr lang="en-US" dirty="0"/>
              <a:t> process is not running. This indicates that the container is running in Hyper-V isolation mode, which does not share processes with the host machine.</a:t>
            </a:r>
          </a:p>
          <a:p>
            <a:r>
              <a:rPr lang="en-US" dirty="0"/>
              <a:t>16.  In the </a:t>
            </a:r>
            <a:r>
              <a:rPr lang="en-US" b="1" dirty="0"/>
              <a:t>Tools</a:t>
            </a:r>
            <a:r>
              <a:rPr lang="en-US" dirty="0"/>
              <a:t> list, select </a:t>
            </a:r>
            <a:r>
              <a:rPr lang="en-US" b="1" dirty="0"/>
              <a:t>PowerShell</a:t>
            </a:r>
            <a:r>
              <a:rPr lang="en-US" dirty="0"/>
              <a:t>. Provide the </a:t>
            </a:r>
            <a:r>
              <a:rPr lang="en-US" b="1" dirty="0"/>
              <a:t>Contoso\Administrator</a:t>
            </a:r>
            <a:r>
              <a:rPr lang="en-US" dirty="0"/>
              <a:t> credentials, and then press </a:t>
            </a:r>
            <a:r>
              <a:rPr lang="en-US" b="1" dirty="0"/>
              <a:t>Enter</a:t>
            </a:r>
            <a:r>
              <a:rPr lang="en-US" dirty="0"/>
              <a:t>. You are now connected to SEA-SVR1 using a Remote PowerShell connection.</a:t>
            </a:r>
          </a:p>
          <a:p>
            <a:r>
              <a:rPr lang="en-US" dirty="0"/>
              <a:t>17.  In the remote PowerShell session, enter the following command:</a:t>
            </a:r>
          </a:p>
          <a:p>
            <a:r>
              <a:rPr lang="en-US" b="1" dirty="0"/>
              <a:t>docker ps</a:t>
            </a:r>
          </a:p>
          <a:p>
            <a:r>
              <a:rPr lang="en-US" dirty="0"/>
              <a:t>Take note of the container ID; you will use it to stop the Container.</a:t>
            </a:r>
          </a:p>
          <a:p>
            <a:r>
              <a:rPr lang="en-US" dirty="0"/>
              <a:t>18.  In the remote PowerShell session, enter the following command:</a:t>
            </a:r>
          </a:p>
          <a:p>
            <a:r>
              <a:rPr lang="en-US" b="1" dirty="0"/>
              <a:t>docker stop &lt;ContainerID&gt;</a:t>
            </a:r>
          </a:p>
          <a:p>
            <a:r>
              <a:rPr lang="en-US" dirty="0"/>
              <a:t>19.  Rerun the docker ps command to confirm that the container has stopped.</a:t>
            </a:r>
          </a:p>
          <a:p>
            <a:r>
              <a:rPr lang="en-US" b="1" dirty="0"/>
              <a:t>Use Windows Admin Center to manage containers</a:t>
            </a:r>
          </a:p>
          <a:p>
            <a:r>
              <a:rPr lang="en-US" dirty="0"/>
              <a:t>20.  On SEA-ADM1, ensure that SEA-SVR1 is targeted in the Windows Admin Center, and then select the </a:t>
            </a:r>
            <a:r>
              <a:rPr lang="en-US" b="1" dirty="0"/>
              <a:t>Containers</a:t>
            </a:r>
            <a:r>
              <a:rPr lang="en-US" dirty="0"/>
              <a:t> tool.</a:t>
            </a:r>
          </a:p>
          <a:p>
            <a:r>
              <a:rPr lang="en-US" dirty="0"/>
              <a:t>21.  Browse through each of the </a:t>
            </a:r>
            <a:r>
              <a:rPr lang="en-US" b="1" dirty="0"/>
              <a:t>Summary</a:t>
            </a:r>
            <a:r>
              <a:rPr lang="en-US" dirty="0"/>
              <a:t>, </a:t>
            </a:r>
            <a:r>
              <a:rPr lang="en-US" b="1" dirty="0"/>
              <a:t>Containers</a:t>
            </a:r>
            <a:r>
              <a:rPr lang="en-US" dirty="0"/>
              <a:t>, </a:t>
            </a:r>
            <a:r>
              <a:rPr lang="en-US" b="1" dirty="0"/>
              <a:t>Images</a:t>
            </a:r>
            <a:r>
              <a:rPr lang="en-US" dirty="0"/>
              <a:t>, </a:t>
            </a:r>
            <a:r>
              <a:rPr lang="en-US" b="1" dirty="0"/>
              <a:t>Networks</a:t>
            </a:r>
            <a:r>
              <a:rPr lang="en-US" dirty="0"/>
              <a:t>, and </a:t>
            </a:r>
            <a:r>
              <a:rPr lang="en-US" b="1" dirty="0"/>
              <a:t>Volumes</a:t>
            </a:r>
            <a:r>
              <a:rPr lang="en-US" dirty="0"/>
              <a:t> tabs.</a:t>
            </a:r>
          </a:p>
          <a:p>
            <a:r>
              <a:rPr lang="en-US" dirty="0"/>
              <a:t>This is the last demonstration in this module. You can revert the virtual machines.</a:t>
            </a:r>
          </a:p>
          <a:p>
            <a:pPr lvl="0"/>
            <a:endParaRPr lang="en-US" dirty="0">
              <a:cs typeface="Segoe UI" panose="020B0502040204020203" pitchFamily="34" charset="0"/>
            </a:endParaRPr>
          </a:p>
        </p:txBody>
      </p:sp>
      <p:sp>
        <p:nvSpPr>
          <p:cNvPr id="4" name="Header Placeholder 3"/>
          <p:cNvSpPr>
            <a:spLocks noGrp="1"/>
          </p:cNvSpPr>
          <p:nvPr>
            <p:ph type="hdr" sz="quarter" idx="10"/>
          </p:nvPr>
        </p:nvSpPr>
        <p:spPr/>
        <p:txBody>
          <a:bodyPr/>
          <a:lstStyle/>
          <a:p>
            <a:r>
              <a:rPr lang="en-US" dirty="0"/>
              <a:t>WS-011T: Windows Server 2019 Administration</a:t>
            </a:r>
          </a:p>
        </p:txBody>
      </p:sp>
      <p:sp>
        <p:nvSpPr>
          <p:cNvPr id="7" name="Slide Number Placeholder 6"/>
          <p:cNvSpPr>
            <a:spLocks noGrp="1"/>
          </p:cNvSpPr>
          <p:nvPr>
            <p:ph type="sldNum" sz="quarter" idx="13"/>
          </p:nvPr>
        </p:nvSpPr>
        <p:spPr/>
        <p:txBody>
          <a:bodyPr/>
          <a:lstStyle/>
          <a:p>
            <a:fld id="{B4008EB6-D09E-4580-8CD6-DDB14511944F}" type="slidenum">
              <a:rPr lang="en-US" smtClean="0"/>
              <a:pPr/>
              <a:t>52</a:t>
            </a:fld>
            <a:endParaRPr lang="en-US" dirty="0"/>
          </a:p>
        </p:txBody>
      </p:sp>
      <p:sp>
        <p:nvSpPr>
          <p:cNvPr id="6" name="Date Placeholder 5">
            <a:extLst>
              <a:ext uri="{FF2B5EF4-FFF2-40B4-BE49-F238E27FC236}">
                <a16:creationId xmlns:a16="http://schemas.microsoft.com/office/drawing/2014/main" id="{A2720028-F2E1-4963-A148-398C8BB7061A}"/>
              </a:ext>
            </a:extLst>
          </p:cNvPr>
          <p:cNvSpPr>
            <a:spLocks noGrp="1"/>
          </p:cNvSpPr>
          <p:nvPr>
            <p:ph type="dt" idx="1"/>
          </p:nvPr>
        </p:nvSpPr>
        <p:spPr/>
        <p:txBody>
          <a:bodyPr/>
          <a:lstStyle/>
          <a:p>
            <a:r>
              <a:rPr lang="en-US" dirty="0"/>
              <a:t>5: Hyper-V virtualization and containers in Windows Server</a:t>
            </a:r>
          </a:p>
        </p:txBody>
      </p:sp>
      <p:sp>
        <p:nvSpPr>
          <p:cNvPr id="8" name="Footer Placeholder 4">
            <a:extLst>
              <a:ext uri="{FF2B5EF4-FFF2-40B4-BE49-F238E27FC236}">
                <a16:creationId xmlns:a16="http://schemas.microsoft.com/office/drawing/2014/main" id="{6503F2BD-9894-4BBA-A1B6-4D437AFF281F}"/>
              </a:ext>
            </a:extLst>
          </p:cNvPr>
          <p:cNvSpPr>
            <a:spLocks noGrp="1"/>
          </p:cNvSpPr>
          <p:nvPr>
            <p:ph type="ftr" sz="quarter" idx="4"/>
          </p:nvPr>
        </p:nvSpPr>
        <p:spPr>
          <a:xfrm>
            <a:off x="109220" y="8846820"/>
            <a:ext cx="5811520" cy="195944"/>
          </a:xfrm>
          <a:prstGeom prst="rect">
            <a:avLst/>
          </a:prstGeom>
        </p:spPr>
        <p:txBody>
          <a:bodyPr/>
          <a:lstStyle>
            <a:lvl1pPr>
              <a:defRPr sz="1000"/>
            </a:lvl1pPr>
          </a:lstStyle>
          <a:p>
            <a:pPr defTabSz="914099" eaLnBrk="0" hangingPunct="0"/>
            <a:r>
              <a:rPr lang="en-US" dirty="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a:t>
            </a:r>
          </a:p>
        </p:txBody>
      </p:sp>
    </p:spTree>
    <p:extLst>
      <p:ext uri="{BB962C8B-B14F-4D97-AF65-F5344CB8AC3E}">
        <p14:creationId xmlns:p14="http://schemas.microsoft.com/office/powerpoint/2010/main" val="280339655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0" y="65088"/>
            <a:ext cx="2971800" cy="1671637"/>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US" dirty="0"/>
              <a:t>WS-011T: Windows Server 2019 Administration</a:t>
            </a:r>
          </a:p>
        </p:txBody>
      </p:sp>
      <p:sp>
        <p:nvSpPr>
          <p:cNvPr id="6" name="Slide Number Placeholder 5"/>
          <p:cNvSpPr>
            <a:spLocks noGrp="1"/>
          </p:cNvSpPr>
          <p:nvPr>
            <p:ph type="sldNum" sz="quarter" idx="5"/>
          </p:nvPr>
        </p:nvSpPr>
        <p:spPr/>
        <p:txBody>
          <a:bodyPr/>
          <a:lstStyle/>
          <a:p>
            <a:fld id="{B4008EB6-D09E-4580-8CD6-DDB14511944F}" type="slidenum">
              <a:rPr lang="en-US" smtClean="0"/>
              <a:pPr/>
              <a:t>53</a:t>
            </a:fld>
            <a:endParaRPr lang="en-US" dirty="0"/>
          </a:p>
        </p:txBody>
      </p:sp>
      <p:sp>
        <p:nvSpPr>
          <p:cNvPr id="7" name="Date Placeholder 6">
            <a:extLst>
              <a:ext uri="{FF2B5EF4-FFF2-40B4-BE49-F238E27FC236}">
                <a16:creationId xmlns:a16="http://schemas.microsoft.com/office/drawing/2014/main" id="{4229F90D-B9A4-49AE-AF7E-602EC6CEC8D9}"/>
              </a:ext>
            </a:extLst>
          </p:cNvPr>
          <p:cNvSpPr>
            <a:spLocks noGrp="1"/>
          </p:cNvSpPr>
          <p:nvPr>
            <p:ph type="dt" idx="1"/>
          </p:nvPr>
        </p:nvSpPr>
        <p:spPr/>
        <p:txBody>
          <a:bodyPr/>
          <a:lstStyle/>
          <a:p>
            <a:r>
              <a:rPr lang="en-US" dirty="0"/>
              <a:t>5: Hyper-V virtualization and containers in Windows Server</a:t>
            </a:r>
          </a:p>
        </p:txBody>
      </p:sp>
      <p:sp>
        <p:nvSpPr>
          <p:cNvPr id="8" name="Footer Placeholder 4">
            <a:extLst>
              <a:ext uri="{FF2B5EF4-FFF2-40B4-BE49-F238E27FC236}">
                <a16:creationId xmlns:a16="http://schemas.microsoft.com/office/drawing/2014/main" id="{A1CFC5D7-0A88-49FA-9CD4-1A032690FC08}"/>
              </a:ext>
            </a:extLst>
          </p:cNvPr>
          <p:cNvSpPr>
            <a:spLocks noGrp="1"/>
          </p:cNvSpPr>
          <p:nvPr>
            <p:ph type="ftr" sz="quarter" idx="4"/>
          </p:nvPr>
        </p:nvSpPr>
        <p:spPr>
          <a:xfrm>
            <a:off x="109220" y="8846820"/>
            <a:ext cx="5811520" cy="195944"/>
          </a:xfrm>
          <a:prstGeom prst="rect">
            <a:avLst/>
          </a:prstGeom>
        </p:spPr>
        <p:txBody>
          <a:bodyPr/>
          <a:lstStyle>
            <a:lvl1pPr>
              <a:defRPr sz="1000"/>
            </a:lvl1pPr>
          </a:lstStyle>
          <a:p>
            <a:pPr defTabSz="914099" eaLnBrk="0" hangingPunct="0"/>
            <a:r>
              <a:rPr lang="en-US" dirty="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a:t>
            </a:r>
          </a:p>
        </p:txBody>
      </p:sp>
    </p:spTree>
    <p:extLst>
      <p:ext uri="{BB962C8B-B14F-4D97-AF65-F5344CB8AC3E}">
        <p14:creationId xmlns:p14="http://schemas.microsoft.com/office/powerpoint/2010/main" val="393004058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0" y="65088"/>
            <a:ext cx="2971800" cy="1671637"/>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US" dirty="0"/>
              <a:t>WS-011T: Windows Server 2019 Administration</a:t>
            </a:r>
          </a:p>
        </p:txBody>
      </p:sp>
      <p:sp>
        <p:nvSpPr>
          <p:cNvPr id="6" name="Slide Number Placeholder 5"/>
          <p:cNvSpPr>
            <a:spLocks noGrp="1"/>
          </p:cNvSpPr>
          <p:nvPr>
            <p:ph type="sldNum" sz="quarter" idx="5"/>
          </p:nvPr>
        </p:nvSpPr>
        <p:spPr/>
        <p:txBody>
          <a:bodyPr/>
          <a:lstStyle/>
          <a:p>
            <a:fld id="{B4008EB6-D09E-4580-8CD6-DDB14511944F}" type="slidenum">
              <a:rPr lang="en-US" smtClean="0"/>
              <a:pPr/>
              <a:t>54</a:t>
            </a:fld>
            <a:endParaRPr lang="en-US" dirty="0"/>
          </a:p>
        </p:txBody>
      </p:sp>
      <p:sp>
        <p:nvSpPr>
          <p:cNvPr id="7" name="Date Placeholder 6">
            <a:extLst>
              <a:ext uri="{FF2B5EF4-FFF2-40B4-BE49-F238E27FC236}">
                <a16:creationId xmlns:a16="http://schemas.microsoft.com/office/drawing/2014/main" id="{445C1B2A-B96F-4155-8509-BFA7B8417B4B}"/>
              </a:ext>
            </a:extLst>
          </p:cNvPr>
          <p:cNvSpPr>
            <a:spLocks noGrp="1"/>
          </p:cNvSpPr>
          <p:nvPr>
            <p:ph type="dt" idx="1"/>
          </p:nvPr>
        </p:nvSpPr>
        <p:spPr/>
        <p:txBody>
          <a:bodyPr/>
          <a:lstStyle/>
          <a:p>
            <a:r>
              <a:rPr lang="en-US" dirty="0"/>
              <a:t>5: Hyper-V virtualization and containers in Windows Server</a:t>
            </a:r>
          </a:p>
        </p:txBody>
      </p:sp>
      <p:sp>
        <p:nvSpPr>
          <p:cNvPr id="8" name="Footer Placeholder 4">
            <a:extLst>
              <a:ext uri="{FF2B5EF4-FFF2-40B4-BE49-F238E27FC236}">
                <a16:creationId xmlns:a16="http://schemas.microsoft.com/office/drawing/2014/main" id="{20990C6E-665B-4751-8CA8-F5E51E589F1B}"/>
              </a:ext>
            </a:extLst>
          </p:cNvPr>
          <p:cNvSpPr>
            <a:spLocks noGrp="1"/>
          </p:cNvSpPr>
          <p:nvPr>
            <p:ph type="ftr" sz="quarter" idx="4"/>
          </p:nvPr>
        </p:nvSpPr>
        <p:spPr>
          <a:xfrm>
            <a:off x="109220" y="8846820"/>
            <a:ext cx="5811520" cy="195944"/>
          </a:xfrm>
          <a:prstGeom prst="rect">
            <a:avLst/>
          </a:prstGeom>
        </p:spPr>
        <p:txBody>
          <a:bodyPr/>
          <a:lstStyle>
            <a:lvl1pPr>
              <a:defRPr sz="1000"/>
            </a:lvl1pPr>
          </a:lstStyle>
          <a:p>
            <a:pPr defTabSz="914099" eaLnBrk="0" hangingPunct="0"/>
            <a:r>
              <a:rPr lang="en-US" dirty="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a:t>
            </a:r>
          </a:p>
        </p:txBody>
      </p:sp>
    </p:spTree>
    <p:extLst>
      <p:ext uri="{BB962C8B-B14F-4D97-AF65-F5344CB8AC3E}">
        <p14:creationId xmlns:p14="http://schemas.microsoft.com/office/powerpoint/2010/main" val="88965499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0" y="65088"/>
            <a:ext cx="2971800" cy="1671637"/>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US" dirty="0"/>
              <a:t>WS-011T: Windows Server 2019 Administration</a:t>
            </a:r>
          </a:p>
        </p:txBody>
      </p:sp>
      <p:sp>
        <p:nvSpPr>
          <p:cNvPr id="6" name="Slide Number Placeholder 5"/>
          <p:cNvSpPr>
            <a:spLocks noGrp="1"/>
          </p:cNvSpPr>
          <p:nvPr>
            <p:ph type="sldNum" sz="quarter" idx="5"/>
          </p:nvPr>
        </p:nvSpPr>
        <p:spPr/>
        <p:txBody>
          <a:bodyPr/>
          <a:lstStyle/>
          <a:p>
            <a:fld id="{B4008EB6-D09E-4580-8CD6-DDB14511944F}" type="slidenum">
              <a:rPr lang="en-US" smtClean="0"/>
              <a:pPr/>
              <a:t>55</a:t>
            </a:fld>
            <a:endParaRPr lang="en-US" dirty="0"/>
          </a:p>
        </p:txBody>
      </p:sp>
      <p:sp>
        <p:nvSpPr>
          <p:cNvPr id="7" name="Date Placeholder 6">
            <a:extLst>
              <a:ext uri="{FF2B5EF4-FFF2-40B4-BE49-F238E27FC236}">
                <a16:creationId xmlns:a16="http://schemas.microsoft.com/office/drawing/2014/main" id="{D6583F80-0FF8-40D1-AC12-2A0A98A1159F}"/>
              </a:ext>
            </a:extLst>
          </p:cNvPr>
          <p:cNvSpPr>
            <a:spLocks noGrp="1"/>
          </p:cNvSpPr>
          <p:nvPr>
            <p:ph type="dt" idx="1"/>
          </p:nvPr>
        </p:nvSpPr>
        <p:spPr/>
        <p:txBody>
          <a:bodyPr/>
          <a:lstStyle/>
          <a:p>
            <a:r>
              <a:rPr lang="en-US" dirty="0"/>
              <a:t>5: Hyper-V virtualization and containers in Windows Server</a:t>
            </a:r>
          </a:p>
        </p:txBody>
      </p:sp>
      <p:sp>
        <p:nvSpPr>
          <p:cNvPr id="8" name="Footer Placeholder 4">
            <a:extLst>
              <a:ext uri="{FF2B5EF4-FFF2-40B4-BE49-F238E27FC236}">
                <a16:creationId xmlns:a16="http://schemas.microsoft.com/office/drawing/2014/main" id="{64F6063E-05F1-4E9A-8D8C-9BA7F4CA052A}"/>
              </a:ext>
            </a:extLst>
          </p:cNvPr>
          <p:cNvSpPr>
            <a:spLocks noGrp="1"/>
          </p:cNvSpPr>
          <p:nvPr>
            <p:ph type="ftr" sz="quarter" idx="4"/>
          </p:nvPr>
        </p:nvSpPr>
        <p:spPr>
          <a:xfrm>
            <a:off x="109220" y="8846820"/>
            <a:ext cx="5811520" cy="195944"/>
          </a:xfrm>
          <a:prstGeom prst="rect">
            <a:avLst/>
          </a:prstGeom>
        </p:spPr>
        <p:txBody>
          <a:bodyPr/>
          <a:lstStyle>
            <a:lvl1pPr>
              <a:defRPr sz="1000"/>
            </a:lvl1pPr>
          </a:lstStyle>
          <a:p>
            <a:pPr defTabSz="914099" eaLnBrk="0" hangingPunct="0"/>
            <a:r>
              <a:rPr lang="en-US" dirty="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a:t>
            </a:r>
          </a:p>
        </p:txBody>
      </p:sp>
    </p:spTree>
    <p:extLst>
      <p:ext uri="{BB962C8B-B14F-4D97-AF65-F5344CB8AC3E}">
        <p14:creationId xmlns:p14="http://schemas.microsoft.com/office/powerpoint/2010/main" val="225348374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0" y="65088"/>
            <a:ext cx="2971800" cy="1671637"/>
          </a:xfrm>
        </p:spPr>
      </p:sp>
      <p:sp>
        <p:nvSpPr>
          <p:cNvPr id="3" name="Notes Placeholder 2"/>
          <p:cNvSpPr>
            <a:spLocks noGrp="1"/>
          </p:cNvSpPr>
          <p:nvPr>
            <p:ph type="body" idx="1"/>
          </p:nvPr>
        </p:nvSpPr>
        <p:spPr/>
        <p:txBody>
          <a:bodyPr/>
          <a:lstStyle/>
          <a:p>
            <a:r>
              <a:rPr lang="en-US" dirty="0"/>
              <a:t>Describe the concept of container orchestration. Point out that if you have a small number of containers and applications, it might not be that difficult to manage. However, if you have hundreds or thousands of containers and applications, management becomes more complex and requires automation using orchestrators.</a:t>
            </a:r>
          </a:p>
          <a:p>
            <a:endParaRPr lang="en-US" dirty="0"/>
          </a:p>
          <a:p>
            <a:endParaRPr lang="en-US" dirty="0"/>
          </a:p>
        </p:txBody>
      </p:sp>
      <p:sp>
        <p:nvSpPr>
          <p:cNvPr id="4" name="Header Placeholder 3"/>
          <p:cNvSpPr>
            <a:spLocks noGrp="1"/>
          </p:cNvSpPr>
          <p:nvPr>
            <p:ph type="hdr" sz="quarter"/>
          </p:nvPr>
        </p:nvSpPr>
        <p:spPr/>
        <p:txBody>
          <a:bodyPr/>
          <a:lstStyle/>
          <a:p>
            <a:r>
              <a:rPr lang="en-US" dirty="0"/>
              <a:t>WS-011T: Windows Server 2019 Administration</a:t>
            </a:r>
          </a:p>
        </p:txBody>
      </p:sp>
      <p:sp>
        <p:nvSpPr>
          <p:cNvPr id="6" name="Slide Number Placeholder 5"/>
          <p:cNvSpPr>
            <a:spLocks noGrp="1"/>
          </p:cNvSpPr>
          <p:nvPr>
            <p:ph type="sldNum" sz="quarter" idx="5"/>
          </p:nvPr>
        </p:nvSpPr>
        <p:spPr/>
        <p:txBody>
          <a:bodyPr/>
          <a:lstStyle/>
          <a:p>
            <a:fld id="{B4008EB6-D09E-4580-8CD6-DDB14511944F}" type="slidenum">
              <a:rPr lang="en-US" smtClean="0"/>
              <a:pPr/>
              <a:t>56</a:t>
            </a:fld>
            <a:endParaRPr lang="en-US" dirty="0"/>
          </a:p>
        </p:txBody>
      </p:sp>
      <p:sp>
        <p:nvSpPr>
          <p:cNvPr id="7" name="Date Placeholder 6">
            <a:extLst>
              <a:ext uri="{FF2B5EF4-FFF2-40B4-BE49-F238E27FC236}">
                <a16:creationId xmlns:a16="http://schemas.microsoft.com/office/drawing/2014/main" id="{59C688B5-F449-4F18-AC4F-95BD0ED47575}"/>
              </a:ext>
            </a:extLst>
          </p:cNvPr>
          <p:cNvSpPr>
            <a:spLocks noGrp="1"/>
          </p:cNvSpPr>
          <p:nvPr>
            <p:ph type="dt" idx="1"/>
          </p:nvPr>
        </p:nvSpPr>
        <p:spPr/>
        <p:txBody>
          <a:bodyPr/>
          <a:lstStyle/>
          <a:p>
            <a:r>
              <a:rPr lang="en-US" dirty="0"/>
              <a:t>5: Hyper-V virtualization and containers in Windows Server</a:t>
            </a:r>
          </a:p>
        </p:txBody>
      </p:sp>
      <p:sp>
        <p:nvSpPr>
          <p:cNvPr id="8" name="Footer Placeholder 4">
            <a:extLst>
              <a:ext uri="{FF2B5EF4-FFF2-40B4-BE49-F238E27FC236}">
                <a16:creationId xmlns:a16="http://schemas.microsoft.com/office/drawing/2014/main" id="{6CCE1CE5-9D72-41A5-B860-DFB2C64F45AD}"/>
              </a:ext>
            </a:extLst>
          </p:cNvPr>
          <p:cNvSpPr>
            <a:spLocks noGrp="1"/>
          </p:cNvSpPr>
          <p:nvPr>
            <p:ph type="ftr" sz="quarter" idx="4"/>
          </p:nvPr>
        </p:nvSpPr>
        <p:spPr>
          <a:xfrm>
            <a:off x="109220" y="8846820"/>
            <a:ext cx="5811520" cy="195944"/>
          </a:xfrm>
          <a:prstGeom prst="rect">
            <a:avLst/>
          </a:prstGeom>
        </p:spPr>
        <p:txBody>
          <a:bodyPr/>
          <a:lstStyle>
            <a:lvl1pPr>
              <a:defRPr sz="1000"/>
            </a:lvl1pPr>
          </a:lstStyle>
          <a:p>
            <a:pPr defTabSz="914099" eaLnBrk="0" hangingPunct="0"/>
            <a:r>
              <a:rPr lang="en-US" dirty="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a:t>
            </a:r>
          </a:p>
        </p:txBody>
      </p:sp>
    </p:spTree>
    <p:extLst>
      <p:ext uri="{BB962C8B-B14F-4D97-AF65-F5344CB8AC3E}">
        <p14:creationId xmlns:p14="http://schemas.microsoft.com/office/powerpoint/2010/main" val="310520328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0" y="65088"/>
            <a:ext cx="2971800" cy="1671637"/>
          </a:xfrm>
        </p:spPr>
      </p:sp>
      <p:sp>
        <p:nvSpPr>
          <p:cNvPr id="3" name="Notes Placeholder 2"/>
          <p:cNvSpPr>
            <a:spLocks noGrp="1"/>
          </p:cNvSpPr>
          <p:nvPr>
            <p:ph type="body" idx="1"/>
          </p:nvPr>
        </p:nvSpPr>
        <p:spPr/>
        <p:txBody>
          <a:bodyPr/>
          <a:lstStyle/>
          <a:p>
            <a:r>
              <a:rPr lang="en-US" dirty="0"/>
              <a:t>Provide a high-level overview of what a Kubernetes cluster is and how it is made up of a Master/Control plane and Windows or Linux-based worker nodes. </a:t>
            </a:r>
          </a:p>
          <a:p>
            <a:endParaRPr lang="en-US" dirty="0"/>
          </a:p>
          <a:p>
            <a:endParaRPr lang="en-US" dirty="0"/>
          </a:p>
        </p:txBody>
      </p:sp>
      <p:sp>
        <p:nvSpPr>
          <p:cNvPr id="4" name="Header Placeholder 3"/>
          <p:cNvSpPr>
            <a:spLocks noGrp="1"/>
          </p:cNvSpPr>
          <p:nvPr>
            <p:ph type="hdr" sz="quarter"/>
          </p:nvPr>
        </p:nvSpPr>
        <p:spPr/>
        <p:txBody>
          <a:bodyPr/>
          <a:lstStyle/>
          <a:p>
            <a:r>
              <a:rPr lang="en-US" dirty="0"/>
              <a:t>WS-011T: Windows Server 2019 Administration</a:t>
            </a:r>
          </a:p>
        </p:txBody>
      </p:sp>
      <p:sp>
        <p:nvSpPr>
          <p:cNvPr id="6" name="Slide Number Placeholder 5"/>
          <p:cNvSpPr>
            <a:spLocks noGrp="1"/>
          </p:cNvSpPr>
          <p:nvPr>
            <p:ph type="sldNum" sz="quarter" idx="5"/>
          </p:nvPr>
        </p:nvSpPr>
        <p:spPr/>
        <p:txBody>
          <a:bodyPr/>
          <a:lstStyle/>
          <a:p>
            <a:fld id="{B4008EB6-D09E-4580-8CD6-DDB14511944F}" type="slidenum">
              <a:rPr lang="en-US" smtClean="0"/>
              <a:pPr/>
              <a:t>57</a:t>
            </a:fld>
            <a:endParaRPr lang="en-US" dirty="0"/>
          </a:p>
        </p:txBody>
      </p:sp>
      <p:sp>
        <p:nvSpPr>
          <p:cNvPr id="7" name="Date Placeholder 6">
            <a:extLst>
              <a:ext uri="{FF2B5EF4-FFF2-40B4-BE49-F238E27FC236}">
                <a16:creationId xmlns:a16="http://schemas.microsoft.com/office/drawing/2014/main" id="{0C7608AD-2085-49F2-9C10-022EF43E04FC}"/>
              </a:ext>
            </a:extLst>
          </p:cNvPr>
          <p:cNvSpPr>
            <a:spLocks noGrp="1"/>
          </p:cNvSpPr>
          <p:nvPr>
            <p:ph type="dt" idx="1"/>
          </p:nvPr>
        </p:nvSpPr>
        <p:spPr/>
        <p:txBody>
          <a:bodyPr/>
          <a:lstStyle/>
          <a:p>
            <a:r>
              <a:rPr lang="en-US" dirty="0"/>
              <a:t>5: Hyper-V virtualization and containers in Windows Server</a:t>
            </a:r>
          </a:p>
        </p:txBody>
      </p:sp>
      <p:sp>
        <p:nvSpPr>
          <p:cNvPr id="8" name="Footer Placeholder 4">
            <a:extLst>
              <a:ext uri="{FF2B5EF4-FFF2-40B4-BE49-F238E27FC236}">
                <a16:creationId xmlns:a16="http://schemas.microsoft.com/office/drawing/2014/main" id="{9ECDE7A2-EDC3-45FF-AAD8-9A281319A3CA}"/>
              </a:ext>
            </a:extLst>
          </p:cNvPr>
          <p:cNvSpPr>
            <a:spLocks noGrp="1"/>
          </p:cNvSpPr>
          <p:nvPr>
            <p:ph type="ftr" sz="quarter" idx="4"/>
          </p:nvPr>
        </p:nvSpPr>
        <p:spPr>
          <a:xfrm>
            <a:off x="109220" y="8846820"/>
            <a:ext cx="5811520" cy="195944"/>
          </a:xfrm>
          <a:prstGeom prst="rect">
            <a:avLst/>
          </a:prstGeom>
        </p:spPr>
        <p:txBody>
          <a:bodyPr/>
          <a:lstStyle>
            <a:lvl1pPr>
              <a:defRPr sz="1000"/>
            </a:lvl1pPr>
          </a:lstStyle>
          <a:p>
            <a:pPr defTabSz="914099" eaLnBrk="0" hangingPunct="0"/>
            <a:r>
              <a:rPr lang="en-US" dirty="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a:t>
            </a:r>
          </a:p>
        </p:txBody>
      </p:sp>
    </p:spTree>
    <p:extLst>
      <p:ext uri="{BB962C8B-B14F-4D97-AF65-F5344CB8AC3E}">
        <p14:creationId xmlns:p14="http://schemas.microsoft.com/office/powerpoint/2010/main" val="253869767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0" y="65088"/>
            <a:ext cx="2971800" cy="1671637"/>
          </a:xfrm>
        </p:spPr>
      </p:sp>
      <p:sp>
        <p:nvSpPr>
          <p:cNvPr id="3" name="Notes Placeholder 2"/>
          <p:cNvSpPr>
            <a:spLocks noGrp="1"/>
          </p:cNvSpPr>
          <p:nvPr>
            <p:ph type="body" idx="1"/>
          </p:nvPr>
        </p:nvSpPr>
        <p:spPr/>
        <p:txBody>
          <a:bodyPr/>
          <a:lstStyle/>
          <a:p>
            <a:r>
              <a:rPr lang="en-US" dirty="0"/>
              <a:t>Explain that a Kubernetes workload might be made up of several Docker containers disbursed throughout multiple worker nodes in what is called a Pod.</a:t>
            </a:r>
          </a:p>
          <a:p>
            <a:endParaRPr lang="en-US" dirty="0"/>
          </a:p>
          <a:p>
            <a:endParaRPr lang="en-US" dirty="0"/>
          </a:p>
        </p:txBody>
      </p:sp>
      <p:sp>
        <p:nvSpPr>
          <p:cNvPr id="4" name="Header Placeholder 3"/>
          <p:cNvSpPr>
            <a:spLocks noGrp="1"/>
          </p:cNvSpPr>
          <p:nvPr>
            <p:ph type="hdr" sz="quarter"/>
          </p:nvPr>
        </p:nvSpPr>
        <p:spPr/>
        <p:txBody>
          <a:bodyPr/>
          <a:lstStyle/>
          <a:p>
            <a:r>
              <a:rPr lang="en-US" dirty="0"/>
              <a:t>WS-011T: Windows Server 2019 Administration</a:t>
            </a:r>
          </a:p>
        </p:txBody>
      </p:sp>
      <p:sp>
        <p:nvSpPr>
          <p:cNvPr id="6" name="Slide Number Placeholder 5"/>
          <p:cNvSpPr>
            <a:spLocks noGrp="1"/>
          </p:cNvSpPr>
          <p:nvPr>
            <p:ph type="sldNum" sz="quarter" idx="5"/>
          </p:nvPr>
        </p:nvSpPr>
        <p:spPr/>
        <p:txBody>
          <a:bodyPr/>
          <a:lstStyle/>
          <a:p>
            <a:fld id="{B4008EB6-D09E-4580-8CD6-DDB14511944F}" type="slidenum">
              <a:rPr lang="en-US" smtClean="0"/>
              <a:pPr/>
              <a:t>58</a:t>
            </a:fld>
            <a:endParaRPr lang="en-US" dirty="0"/>
          </a:p>
        </p:txBody>
      </p:sp>
      <p:sp>
        <p:nvSpPr>
          <p:cNvPr id="7" name="Date Placeholder 6">
            <a:extLst>
              <a:ext uri="{FF2B5EF4-FFF2-40B4-BE49-F238E27FC236}">
                <a16:creationId xmlns:a16="http://schemas.microsoft.com/office/drawing/2014/main" id="{6BE5C64C-D145-4DB8-A9E0-BA656ED3C633}"/>
              </a:ext>
            </a:extLst>
          </p:cNvPr>
          <p:cNvSpPr>
            <a:spLocks noGrp="1"/>
          </p:cNvSpPr>
          <p:nvPr>
            <p:ph type="dt" idx="1"/>
          </p:nvPr>
        </p:nvSpPr>
        <p:spPr/>
        <p:txBody>
          <a:bodyPr/>
          <a:lstStyle/>
          <a:p>
            <a:r>
              <a:rPr lang="en-US" dirty="0"/>
              <a:t>5: Hyper-V virtualization and containers in Windows Server</a:t>
            </a:r>
          </a:p>
        </p:txBody>
      </p:sp>
      <p:sp>
        <p:nvSpPr>
          <p:cNvPr id="8" name="Footer Placeholder 4">
            <a:extLst>
              <a:ext uri="{FF2B5EF4-FFF2-40B4-BE49-F238E27FC236}">
                <a16:creationId xmlns:a16="http://schemas.microsoft.com/office/drawing/2014/main" id="{48F50C51-0F30-44BD-B28B-9D8B47AA8271}"/>
              </a:ext>
            </a:extLst>
          </p:cNvPr>
          <p:cNvSpPr>
            <a:spLocks noGrp="1"/>
          </p:cNvSpPr>
          <p:nvPr>
            <p:ph type="ftr" sz="quarter" idx="4"/>
          </p:nvPr>
        </p:nvSpPr>
        <p:spPr>
          <a:xfrm>
            <a:off x="109220" y="8846820"/>
            <a:ext cx="5811520" cy="195944"/>
          </a:xfrm>
          <a:prstGeom prst="rect">
            <a:avLst/>
          </a:prstGeom>
        </p:spPr>
        <p:txBody>
          <a:bodyPr/>
          <a:lstStyle>
            <a:lvl1pPr>
              <a:defRPr sz="1000"/>
            </a:lvl1pPr>
          </a:lstStyle>
          <a:p>
            <a:pPr defTabSz="914099" eaLnBrk="0" hangingPunct="0"/>
            <a:r>
              <a:rPr lang="en-US" dirty="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a:t>
            </a:r>
          </a:p>
        </p:txBody>
      </p:sp>
    </p:spTree>
    <p:extLst>
      <p:ext uri="{BB962C8B-B14F-4D97-AF65-F5344CB8AC3E}">
        <p14:creationId xmlns:p14="http://schemas.microsoft.com/office/powerpoint/2010/main" val="317878177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0" y="65088"/>
            <a:ext cx="2971800" cy="1671637"/>
          </a:xfrm>
        </p:spPr>
      </p:sp>
      <p:sp>
        <p:nvSpPr>
          <p:cNvPr id="3" name="Notes Placeholder 2"/>
          <p:cNvSpPr>
            <a:spLocks noGrp="1"/>
          </p:cNvSpPr>
          <p:nvPr>
            <p:ph type="body" idx="1"/>
          </p:nvPr>
        </p:nvSpPr>
        <p:spPr/>
        <p:txBody>
          <a:bodyPr/>
          <a:lstStyle/>
          <a:p>
            <a:pPr marL="0" marR="0" lvl="0" indent="0" algn="l" defTabSz="932742" rtl="0" eaLnBrk="1" fontAlgn="auto" latinLnBrk="0" hangingPunct="1">
              <a:lnSpc>
                <a:spcPct val="90000"/>
              </a:lnSpc>
              <a:spcBef>
                <a:spcPts val="0"/>
              </a:spcBef>
              <a:spcAft>
                <a:spcPts val="340"/>
              </a:spcAft>
              <a:buClrTx/>
              <a:buSzTx/>
              <a:buFontTx/>
              <a:buNone/>
              <a:tabLst/>
              <a:defRPr/>
            </a:pPr>
            <a:r>
              <a:rPr lang="en-US" sz="1000" b="0" kern="1200" baseline="0" dirty="0">
                <a:solidFill>
                  <a:schemeClr val="tx1"/>
                </a:solidFill>
                <a:effectLst/>
                <a:latin typeface="Segoe UI" panose="020B0502040204020203" pitchFamily="34" charset="0"/>
                <a:ea typeface="+mn-ea"/>
                <a:cs typeface="+mn-cs"/>
              </a:rPr>
              <a:t>Describe the high level process for configuring Kubernetes resources. </a:t>
            </a:r>
          </a:p>
          <a:p>
            <a:pPr marL="0" marR="0" lvl="0" indent="0" algn="l" defTabSz="932742" rtl="0" eaLnBrk="1" fontAlgn="auto" latinLnBrk="0" hangingPunct="1">
              <a:lnSpc>
                <a:spcPct val="90000"/>
              </a:lnSpc>
              <a:spcBef>
                <a:spcPts val="0"/>
              </a:spcBef>
              <a:spcAft>
                <a:spcPts val="340"/>
              </a:spcAft>
              <a:buClrTx/>
              <a:buSzTx/>
              <a:buFontTx/>
              <a:buNone/>
              <a:tabLst/>
              <a:defRPr/>
            </a:pPr>
            <a:r>
              <a:rPr lang="en-US" sz="1000" b="0" kern="1200" baseline="0" dirty="0">
                <a:solidFill>
                  <a:schemeClr val="tx1"/>
                </a:solidFill>
                <a:effectLst/>
                <a:latin typeface="Segoe UI" panose="020B0502040204020203" pitchFamily="34" charset="0"/>
                <a:ea typeface="+mn-ea"/>
                <a:cs typeface="+mn-cs"/>
              </a:rPr>
              <a:t>Point out that Kubernetes 1.14 supports Windows Server 2019 and Windows Server version 1809 and later as    worker nodes.</a:t>
            </a:r>
          </a:p>
          <a:p>
            <a:pPr marL="0" marR="0" lvl="0" indent="0" algn="l" defTabSz="932742" rtl="0" eaLnBrk="1" fontAlgn="auto" latinLnBrk="0" hangingPunct="1">
              <a:lnSpc>
                <a:spcPct val="90000"/>
              </a:lnSpc>
              <a:spcBef>
                <a:spcPts val="0"/>
              </a:spcBef>
              <a:spcAft>
                <a:spcPts val="340"/>
              </a:spcAft>
              <a:buClrTx/>
              <a:buSzTx/>
              <a:buFontTx/>
              <a:buNone/>
              <a:tabLst/>
              <a:defRPr/>
            </a:pPr>
            <a:endParaRPr lang="en-US" dirty="0"/>
          </a:p>
          <a:p>
            <a:endParaRPr lang="en-US" dirty="0"/>
          </a:p>
        </p:txBody>
      </p:sp>
      <p:sp>
        <p:nvSpPr>
          <p:cNvPr id="4" name="Header Placeholder 3"/>
          <p:cNvSpPr>
            <a:spLocks noGrp="1"/>
          </p:cNvSpPr>
          <p:nvPr>
            <p:ph type="hdr" sz="quarter"/>
          </p:nvPr>
        </p:nvSpPr>
        <p:spPr/>
        <p:txBody>
          <a:bodyPr/>
          <a:lstStyle/>
          <a:p>
            <a:r>
              <a:rPr lang="en-US" dirty="0"/>
              <a:t>WS-011T: Windows Server 2019 Administration</a:t>
            </a:r>
          </a:p>
        </p:txBody>
      </p:sp>
      <p:sp>
        <p:nvSpPr>
          <p:cNvPr id="6" name="Slide Number Placeholder 5"/>
          <p:cNvSpPr>
            <a:spLocks noGrp="1"/>
          </p:cNvSpPr>
          <p:nvPr>
            <p:ph type="sldNum" sz="quarter" idx="5"/>
          </p:nvPr>
        </p:nvSpPr>
        <p:spPr/>
        <p:txBody>
          <a:bodyPr/>
          <a:lstStyle/>
          <a:p>
            <a:fld id="{B4008EB6-D09E-4580-8CD6-DDB14511944F}" type="slidenum">
              <a:rPr lang="en-US" smtClean="0"/>
              <a:pPr/>
              <a:t>59</a:t>
            </a:fld>
            <a:endParaRPr lang="en-US" dirty="0"/>
          </a:p>
        </p:txBody>
      </p:sp>
      <p:sp>
        <p:nvSpPr>
          <p:cNvPr id="7" name="Date Placeholder 6">
            <a:extLst>
              <a:ext uri="{FF2B5EF4-FFF2-40B4-BE49-F238E27FC236}">
                <a16:creationId xmlns:a16="http://schemas.microsoft.com/office/drawing/2014/main" id="{4E5D33F4-D5C5-4382-9202-B69C13C9B808}"/>
              </a:ext>
            </a:extLst>
          </p:cNvPr>
          <p:cNvSpPr>
            <a:spLocks noGrp="1"/>
          </p:cNvSpPr>
          <p:nvPr>
            <p:ph type="dt" idx="1"/>
          </p:nvPr>
        </p:nvSpPr>
        <p:spPr/>
        <p:txBody>
          <a:bodyPr/>
          <a:lstStyle/>
          <a:p>
            <a:r>
              <a:rPr lang="en-US" dirty="0"/>
              <a:t>5: Hyper-V virtualization and containers in Windows Server</a:t>
            </a:r>
          </a:p>
        </p:txBody>
      </p:sp>
      <p:sp>
        <p:nvSpPr>
          <p:cNvPr id="8" name="Footer Placeholder 4">
            <a:extLst>
              <a:ext uri="{FF2B5EF4-FFF2-40B4-BE49-F238E27FC236}">
                <a16:creationId xmlns:a16="http://schemas.microsoft.com/office/drawing/2014/main" id="{0961B294-E662-4DB3-BBC7-73BFB9EFF472}"/>
              </a:ext>
            </a:extLst>
          </p:cNvPr>
          <p:cNvSpPr>
            <a:spLocks noGrp="1"/>
          </p:cNvSpPr>
          <p:nvPr>
            <p:ph type="ftr" sz="quarter" idx="4"/>
          </p:nvPr>
        </p:nvSpPr>
        <p:spPr>
          <a:xfrm>
            <a:off x="109220" y="8846820"/>
            <a:ext cx="5811520" cy="195944"/>
          </a:xfrm>
          <a:prstGeom prst="rect">
            <a:avLst/>
          </a:prstGeom>
        </p:spPr>
        <p:txBody>
          <a:bodyPr/>
          <a:lstStyle>
            <a:lvl1pPr>
              <a:defRPr sz="1000"/>
            </a:lvl1pPr>
          </a:lstStyle>
          <a:p>
            <a:pPr defTabSz="914099" eaLnBrk="0" hangingPunct="0"/>
            <a:r>
              <a:rPr lang="en-US" dirty="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a:t>
            </a:r>
          </a:p>
        </p:txBody>
      </p:sp>
    </p:spTree>
    <p:extLst>
      <p:ext uri="{BB962C8B-B14F-4D97-AF65-F5344CB8AC3E}">
        <p14:creationId xmlns:p14="http://schemas.microsoft.com/office/powerpoint/2010/main" val="8156468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0" y="65088"/>
            <a:ext cx="2971800" cy="1671637"/>
          </a:xfrm>
        </p:spPr>
      </p:sp>
      <p:sp>
        <p:nvSpPr>
          <p:cNvPr id="3" name="Notes Placeholder 2"/>
          <p:cNvSpPr>
            <a:spLocks noGrp="1"/>
          </p:cNvSpPr>
          <p:nvPr>
            <p:ph type="body" idx="1"/>
          </p:nvPr>
        </p:nvSpPr>
        <p:spPr>
          <a:xfrm>
            <a:off x="190500" y="1943100"/>
            <a:ext cx="6404610" cy="6804071"/>
          </a:xfrm>
        </p:spPr>
        <p:txBody>
          <a:bodyPr/>
          <a:lstStyle/>
          <a:p>
            <a:r>
              <a:rPr lang="en-US" dirty="0"/>
              <a:t>Describe the use scenarios and system requirements for Hyper-V.</a:t>
            </a:r>
          </a:p>
          <a:p>
            <a:r>
              <a:rPr lang="en-US" dirty="0"/>
              <a:t>Explain that to install the Hyper-V components such as the hypervisor, the processor must support </a:t>
            </a:r>
          </a:p>
          <a:p>
            <a:r>
              <a:rPr lang="en-US" dirty="0"/>
              <a:t>SLAT; however, it is not required to install just the Hyper-V management tools such as the Hyper-V Manager, Hyper-V cmdlets for Windows PowerShell, and the Virtual Machine Connection tool.</a:t>
            </a:r>
          </a:p>
          <a:p>
            <a:r>
              <a:rPr lang="en-US" dirty="0"/>
              <a:t>In addition to these general system requirements, specific features may have additional requirements. For example, Shielded virtual machines have additional host machine requirements such as UEFI 2.3.1c, Intel VT-D, and TPM v2.0. Virtual machines also need to be created in generation 2 format.</a:t>
            </a:r>
          </a:p>
          <a:p>
            <a:r>
              <a:rPr lang="en-US" dirty="0"/>
              <a:t>Consider demonstrating the Add Roles and Features wizard to show where one would install the Hyper-V server role. Do not finish the install, but rather just demonstrate the steps needed to complete the task.</a:t>
            </a:r>
          </a:p>
          <a:p>
            <a:endParaRPr lang="en-US" dirty="0"/>
          </a:p>
          <a:p>
            <a:endParaRPr lang="en-US" dirty="0"/>
          </a:p>
        </p:txBody>
      </p:sp>
      <p:sp>
        <p:nvSpPr>
          <p:cNvPr id="4" name="Header Placeholder 3"/>
          <p:cNvSpPr>
            <a:spLocks noGrp="1"/>
          </p:cNvSpPr>
          <p:nvPr>
            <p:ph type="hdr" sz="quarter"/>
          </p:nvPr>
        </p:nvSpPr>
        <p:spPr/>
        <p:txBody>
          <a:bodyPr/>
          <a:lstStyle/>
          <a:p>
            <a:r>
              <a:rPr lang="en-US" dirty="0"/>
              <a:t>WS-011T: Windows Server 2019 Administration</a:t>
            </a:r>
          </a:p>
        </p:txBody>
      </p:sp>
      <p:sp>
        <p:nvSpPr>
          <p:cNvPr id="6" name="Slide Number Placeholder 5"/>
          <p:cNvSpPr>
            <a:spLocks noGrp="1"/>
          </p:cNvSpPr>
          <p:nvPr>
            <p:ph type="sldNum" sz="quarter" idx="5"/>
          </p:nvPr>
        </p:nvSpPr>
        <p:spPr/>
        <p:txBody>
          <a:bodyPr/>
          <a:lstStyle/>
          <a:p>
            <a:fld id="{B4008EB6-D09E-4580-8CD6-DDB14511944F}" type="slidenum">
              <a:rPr lang="en-US" smtClean="0"/>
              <a:pPr/>
              <a:t>6</a:t>
            </a:fld>
            <a:endParaRPr lang="en-US" dirty="0"/>
          </a:p>
        </p:txBody>
      </p:sp>
      <p:sp>
        <p:nvSpPr>
          <p:cNvPr id="7" name="Date Placeholder 6">
            <a:extLst>
              <a:ext uri="{FF2B5EF4-FFF2-40B4-BE49-F238E27FC236}">
                <a16:creationId xmlns:a16="http://schemas.microsoft.com/office/drawing/2014/main" id="{3310E494-9EEF-405F-91C8-9B86270CA874}"/>
              </a:ext>
            </a:extLst>
          </p:cNvPr>
          <p:cNvSpPr>
            <a:spLocks noGrp="1"/>
          </p:cNvSpPr>
          <p:nvPr>
            <p:ph type="dt" idx="1"/>
          </p:nvPr>
        </p:nvSpPr>
        <p:spPr/>
        <p:txBody>
          <a:bodyPr/>
          <a:lstStyle/>
          <a:p>
            <a:r>
              <a:rPr lang="en-US" dirty="0"/>
              <a:t>5: Hyper-V virtualization and containers in Windows Server</a:t>
            </a:r>
          </a:p>
        </p:txBody>
      </p:sp>
      <p:sp>
        <p:nvSpPr>
          <p:cNvPr id="8" name="Footer Placeholder 4">
            <a:extLst>
              <a:ext uri="{FF2B5EF4-FFF2-40B4-BE49-F238E27FC236}">
                <a16:creationId xmlns:a16="http://schemas.microsoft.com/office/drawing/2014/main" id="{0CDD9A83-E05A-492A-990A-84E57468092F}"/>
              </a:ext>
            </a:extLst>
          </p:cNvPr>
          <p:cNvSpPr>
            <a:spLocks noGrp="1"/>
          </p:cNvSpPr>
          <p:nvPr>
            <p:ph type="ftr" sz="quarter" idx="4"/>
          </p:nvPr>
        </p:nvSpPr>
        <p:spPr>
          <a:xfrm>
            <a:off x="109220" y="8846820"/>
            <a:ext cx="5811520" cy="195944"/>
          </a:xfrm>
          <a:prstGeom prst="rect">
            <a:avLst/>
          </a:prstGeom>
        </p:spPr>
        <p:txBody>
          <a:bodyPr/>
          <a:lstStyle>
            <a:lvl1pPr>
              <a:defRPr sz="1000"/>
            </a:lvl1pPr>
          </a:lstStyle>
          <a:p>
            <a:pPr defTabSz="914099" eaLnBrk="0" hangingPunct="0"/>
            <a:r>
              <a:rPr lang="en-US" dirty="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a:t>
            </a:r>
          </a:p>
        </p:txBody>
      </p:sp>
    </p:spTree>
    <p:extLst>
      <p:ext uri="{BB962C8B-B14F-4D97-AF65-F5344CB8AC3E}">
        <p14:creationId xmlns:p14="http://schemas.microsoft.com/office/powerpoint/2010/main" val="36386372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0" y="65088"/>
            <a:ext cx="2971800" cy="1671637"/>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US" dirty="0"/>
              <a:t>WS-011T: Windows Server 2019 Administration</a:t>
            </a:r>
          </a:p>
        </p:txBody>
      </p:sp>
      <p:sp>
        <p:nvSpPr>
          <p:cNvPr id="6" name="Slide Number Placeholder 5"/>
          <p:cNvSpPr>
            <a:spLocks noGrp="1"/>
          </p:cNvSpPr>
          <p:nvPr>
            <p:ph type="sldNum" sz="quarter" idx="5"/>
          </p:nvPr>
        </p:nvSpPr>
        <p:spPr/>
        <p:txBody>
          <a:bodyPr/>
          <a:lstStyle/>
          <a:p>
            <a:fld id="{B4008EB6-D09E-4580-8CD6-DDB14511944F}" type="slidenum">
              <a:rPr lang="en-US" smtClean="0"/>
              <a:pPr/>
              <a:t>60</a:t>
            </a:fld>
            <a:endParaRPr lang="en-US" dirty="0"/>
          </a:p>
        </p:txBody>
      </p:sp>
      <p:sp>
        <p:nvSpPr>
          <p:cNvPr id="7" name="Date Placeholder 6">
            <a:extLst>
              <a:ext uri="{FF2B5EF4-FFF2-40B4-BE49-F238E27FC236}">
                <a16:creationId xmlns:a16="http://schemas.microsoft.com/office/drawing/2014/main" id="{25107A44-205A-4A64-ADC5-178F5BB8A47A}"/>
              </a:ext>
            </a:extLst>
          </p:cNvPr>
          <p:cNvSpPr>
            <a:spLocks noGrp="1"/>
          </p:cNvSpPr>
          <p:nvPr>
            <p:ph type="dt" idx="1"/>
          </p:nvPr>
        </p:nvSpPr>
        <p:spPr/>
        <p:txBody>
          <a:bodyPr/>
          <a:lstStyle/>
          <a:p>
            <a:r>
              <a:rPr lang="en-US" dirty="0"/>
              <a:t>5: Hyper-V virtualization and containers in Windows Server</a:t>
            </a:r>
          </a:p>
        </p:txBody>
      </p:sp>
      <p:sp>
        <p:nvSpPr>
          <p:cNvPr id="8" name="Footer Placeholder 4">
            <a:extLst>
              <a:ext uri="{FF2B5EF4-FFF2-40B4-BE49-F238E27FC236}">
                <a16:creationId xmlns:a16="http://schemas.microsoft.com/office/drawing/2014/main" id="{B6C2215F-1204-4813-B427-6A091532671D}"/>
              </a:ext>
            </a:extLst>
          </p:cNvPr>
          <p:cNvSpPr>
            <a:spLocks noGrp="1"/>
          </p:cNvSpPr>
          <p:nvPr>
            <p:ph type="ftr" sz="quarter" idx="4"/>
          </p:nvPr>
        </p:nvSpPr>
        <p:spPr>
          <a:xfrm>
            <a:off x="109220" y="8846820"/>
            <a:ext cx="5811520" cy="195944"/>
          </a:xfrm>
          <a:prstGeom prst="rect">
            <a:avLst/>
          </a:prstGeom>
        </p:spPr>
        <p:txBody>
          <a:bodyPr/>
          <a:lstStyle>
            <a:lvl1pPr>
              <a:defRPr sz="1000"/>
            </a:lvl1pPr>
          </a:lstStyle>
          <a:p>
            <a:pPr defTabSz="914099" eaLnBrk="0" hangingPunct="0"/>
            <a:r>
              <a:rPr lang="en-US" dirty="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a:t>
            </a:r>
          </a:p>
        </p:txBody>
      </p:sp>
    </p:spTree>
    <p:extLst>
      <p:ext uri="{BB962C8B-B14F-4D97-AF65-F5344CB8AC3E}">
        <p14:creationId xmlns:p14="http://schemas.microsoft.com/office/powerpoint/2010/main" val="395455859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0" y="65088"/>
            <a:ext cx="2971800" cy="1671637"/>
          </a:xfrm>
        </p:spPr>
      </p:sp>
      <p:sp>
        <p:nvSpPr>
          <p:cNvPr id="3" name="Notes Placeholder 2"/>
          <p:cNvSpPr>
            <a:spLocks noGrp="1"/>
          </p:cNvSpPr>
          <p:nvPr>
            <p:ph type="body" idx="1"/>
          </p:nvPr>
        </p:nvSpPr>
        <p:spPr/>
        <p:txBody>
          <a:bodyPr/>
          <a:lstStyle/>
          <a:p>
            <a:pPr lvl="0"/>
            <a:endParaRPr lang="en-US" kern="1200" dirty="0">
              <a:solidFill>
                <a:schemeClr val="tx1"/>
              </a:solidFill>
              <a:effectLst/>
              <a:cs typeface="Segoe UI" panose="020B0502040204020203" pitchFamily="34" charset="0"/>
            </a:endParaRPr>
          </a:p>
        </p:txBody>
      </p:sp>
      <p:sp>
        <p:nvSpPr>
          <p:cNvPr id="7" name="Slide Number Placeholder 6"/>
          <p:cNvSpPr>
            <a:spLocks noGrp="1"/>
          </p:cNvSpPr>
          <p:nvPr>
            <p:ph type="sldNum" sz="quarter" idx="13"/>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61</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6" name="Date Placeholder 5">
            <a:extLst>
              <a:ext uri="{FF2B5EF4-FFF2-40B4-BE49-F238E27FC236}">
                <a16:creationId xmlns:a16="http://schemas.microsoft.com/office/drawing/2014/main" id="{DCA96015-4379-4903-80ED-4C942A6DC535}"/>
              </a:ext>
            </a:extLst>
          </p:cNvPr>
          <p:cNvSpPr>
            <a:spLocks noGrp="1"/>
          </p:cNvSpPr>
          <p:nvPr>
            <p:ph type="dt" idx="1"/>
          </p:nvPr>
        </p:nvSpPr>
        <p:spPr/>
        <p:txBody>
          <a:bodyPr/>
          <a:lstStyle/>
          <a:p>
            <a:r>
              <a:rPr lang="en-US" dirty="0"/>
              <a:t>5: Hyper-V virtualization and containers in Windows Server</a:t>
            </a:r>
          </a:p>
        </p:txBody>
      </p:sp>
      <p:sp>
        <p:nvSpPr>
          <p:cNvPr id="8" name="Footer Placeholder 4">
            <a:extLst>
              <a:ext uri="{FF2B5EF4-FFF2-40B4-BE49-F238E27FC236}">
                <a16:creationId xmlns:a16="http://schemas.microsoft.com/office/drawing/2014/main" id="{27F56A98-0453-4791-8EEF-DF3B110E5CAF}"/>
              </a:ext>
            </a:extLst>
          </p:cNvPr>
          <p:cNvSpPr>
            <a:spLocks noGrp="1"/>
          </p:cNvSpPr>
          <p:nvPr>
            <p:ph type="ftr" sz="quarter" idx="4"/>
          </p:nvPr>
        </p:nvSpPr>
        <p:spPr>
          <a:xfrm>
            <a:off x="109220" y="8846820"/>
            <a:ext cx="5811520" cy="195944"/>
          </a:xfrm>
          <a:prstGeom prst="rect">
            <a:avLst/>
          </a:prstGeom>
        </p:spPr>
        <p:txBody>
          <a:bodyPr/>
          <a:lstStyle>
            <a:lvl1pPr>
              <a:defRPr sz="1000"/>
            </a:lvl1pPr>
          </a:lstStyle>
          <a:p>
            <a:pPr defTabSz="914099" eaLnBrk="0" hangingPunct="0"/>
            <a:r>
              <a:rPr lang="en-US" dirty="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a:t>
            </a:r>
          </a:p>
        </p:txBody>
      </p:sp>
      <p:sp>
        <p:nvSpPr>
          <p:cNvPr id="9" name="Header Placeholder 3">
            <a:extLst>
              <a:ext uri="{FF2B5EF4-FFF2-40B4-BE49-F238E27FC236}">
                <a16:creationId xmlns:a16="http://schemas.microsoft.com/office/drawing/2014/main" id="{DCC87BDE-C400-42DA-9377-FC922B7517B2}"/>
              </a:ext>
            </a:extLst>
          </p:cNvPr>
          <p:cNvSpPr>
            <a:spLocks noGrp="1"/>
          </p:cNvSpPr>
          <p:nvPr>
            <p:ph type="hdr" sz="quarter"/>
          </p:nvPr>
        </p:nvSpPr>
        <p:spPr>
          <a:xfrm>
            <a:off x="76199" y="81348"/>
            <a:ext cx="3596640" cy="249284"/>
          </a:xfrm>
        </p:spPr>
        <p:txBody>
          <a:bodyPr/>
          <a:lstStyle/>
          <a:p>
            <a:r>
              <a:rPr lang="en-US" dirty="0"/>
              <a:t>WS-011T: Windows Server 2019 Administration</a:t>
            </a:r>
          </a:p>
        </p:txBody>
      </p:sp>
    </p:spTree>
    <p:extLst>
      <p:ext uri="{BB962C8B-B14F-4D97-AF65-F5344CB8AC3E}">
        <p14:creationId xmlns:p14="http://schemas.microsoft.com/office/powerpoint/2010/main" val="412289363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0" y="65088"/>
            <a:ext cx="2971800" cy="1671637"/>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US" dirty="0"/>
              <a:t>WS-011T: Windows Server 2019 Administration</a:t>
            </a:r>
          </a:p>
        </p:txBody>
      </p:sp>
      <p:sp>
        <p:nvSpPr>
          <p:cNvPr id="6" name="Slide Number Placeholder 5"/>
          <p:cNvSpPr>
            <a:spLocks noGrp="1"/>
          </p:cNvSpPr>
          <p:nvPr>
            <p:ph type="sldNum" sz="quarter" idx="5"/>
          </p:nvPr>
        </p:nvSpPr>
        <p:spPr/>
        <p:txBody>
          <a:bodyPr/>
          <a:lstStyle/>
          <a:p>
            <a:fld id="{B4008EB6-D09E-4580-8CD6-DDB14511944F}" type="slidenum">
              <a:rPr lang="en-US" smtClean="0"/>
              <a:pPr/>
              <a:t>62</a:t>
            </a:fld>
            <a:endParaRPr lang="en-US" dirty="0"/>
          </a:p>
        </p:txBody>
      </p:sp>
      <p:sp>
        <p:nvSpPr>
          <p:cNvPr id="7" name="Date Placeholder 6">
            <a:extLst>
              <a:ext uri="{FF2B5EF4-FFF2-40B4-BE49-F238E27FC236}">
                <a16:creationId xmlns:a16="http://schemas.microsoft.com/office/drawing/2014/main" id="{7ECD556B-F217-4FA8-8E49-C569F9280754}"/>
              </a:ext>
            </a:extLst>
          </p:cNvPr>
          <p:cNvSpPr>
            <a:spLocks noGrp="1"/>
          </p:cNvSpPr>
          <p:nvPr>
            <p:ph type="dt" idx="1"/>
          </p:nvPr>
        </p:nvSpPr>
        <p:spPr/>
        <p:txBody>
          <a:bodyPr/>
          <a:lstStyle/>
          <a:p>
            <a:r>
              <a:rPr lang="en-US" dirty="0"/>
              <a:t>5: Hyper-V virtualization and containers in Windows Server</a:t>
            </a:r>
          </a:p>
        </p:txBody>
      </p:sp>
      <p:sp>
        <p:nvSpPr>
          <p:cNvPr id="8" name="Footer Placeholder 4">
            <a:extLst>
              <a:ext uri="{FF2B5EF4-FFF2-40B4-BE49-F238E27FC236}">
                <a16:creationId xmlns:a16="http://schemas.microsoft.com/office/drawing/2014/main" id="{E5AF5B79-6277-47CC-A65C-C688169B74E2}"/>
              </a:ext>
            </a:extLst>
          </p:cNvPr>
          <p:cNvSpPr>
            <a:spLocks noGrp="1"/>
          </p:cNvSpPr>
          <p:nvPr>
            <p:ph type="ftr" sz="quarter" idx="4"/>
          </p:nvPr>
        </p:nvSpPr>
        <p:spPr>
          <a:xfrm>
            <a:off x="109220" y="8846820"/>
            <a:ext cx="5811520" cy="195944"/>
          </a:xfrm>
          <a:prstGeom prst="rect">
            <a:avLst/>
          </a:prstGeom>
        </p:spPr>
        <p:txBody>
          <a:bodyPr/>
          <a:lstStyle>
            <a:lvl1pPr>
              <a:defRPr sz="1000"/>
            </a:lvl1pPr>
          </a:lstStyle>
          <a:p>
            <a:pPr defTabSz="914099" eaLnBrk="0" hangingPunct="0"/>
            <a:r>
              <a:rPr lang="en-US" dirty="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a:t>
            </a:r>
          </a:p>
        </p:txBody>
      </p:sp>
    </p:spTree>
    <p:extLst>
      <p:ext uri="{BB962C8B-B14F-4D97-AF65-F5344CB8AC3E}">
        <p14:creationId xmlns:p14="http://schemas.microsoft.com/office/powerpoint/2010/main" val="148714056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0" y="65088"/>
            <a:ext cx="2971800" cy="1671637"/>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US" dirty="0"/>
              <a:t>WS-011T: Windows Server 2019 Administration</a:t>
            </a:r>
          </a:p>
        </p:txBody>
      </p:sp>
      <p:sp>
        <p:nvSpPr>
          <p:cNvPr id="6" name="Slide Number Placeholder 5"/>
          <p:cNvSpPr>
            <a:spLocks noGrp="1"/>
          </p:cNvSpPr>
          <p:nvPr>
            <p:ph type="sldNum" sz="quarter" idx="5"/>
          </p:nvPr>
        </p:nvSpPr>
        <p:spPr/>
        <p:txBody>
          <a:bodyPr/>
          <a:lstStyle/>
          <a:p>
            <a:fld id="{B4008EB6-D09E-4580-8CD6-DDB14511944F}" type="slidenum">
              <a:rPr lang="en-US" smtClean="0"/>
              <a:pPr/>
              <a:t>63</a:t>
            </a:fld>
            <a:endParaRPr lang="en-US" dirty="0"/>
          </a:p>
        </p:txBody>
      </p:sp>
      <p:sp>
        <p:nvSpPr>
          <p:cNvPr id="7" name="Date Placeholder 6">
            <a:extLst>
              <a:ext uri="{FF2B5EF4-FFF2-40B4-BE49-F238E27FC236}">
                <a16:creationId xmlns:a16="http://schemas.microsoft.com/office/drawing/2014/main" id="{CA2302BE-CA3E-49D2-A5A3-3DC3D76D42AD}"/>
              </a:ext>
            </a:extLst>
          </p:cNvPr>
          <p:cNvSpPr>
            <a:spLocks noGrp="1"/>
          </p:cNvSpPr>
          <p:nvPr>
            <p:ph type="dt" idx="1"/>
          </p:nvPr>
        </p:nvSpPr>
        <p:spPr/>
        <p:txBody>
          <a:bodyPr/>
          <a:lstStyle/>
          <a:p>
            <a:r>
              <a:rPr lang="en-US" dirty="0"/>
              <a:t>5: Hyper-V virtualization and containers in Windows Server</a:t>
            </a:r>
          </a:p>
        </p:txBody>
      </p:sp>
      <p:sp>
        <p:nvSpPr>
          <p:cNvPr id="8" name="Footer Placeholder 4">
            <a:extLst>
              <a:ext uri="{FF2B5EF4-FFF2-40B4-BE49-F238E27FC236}">
                <a16:creationId xmlns:a16="http://schemas.microsoft.com/office/drawing/2014/main" id="{16E8E497-C5B9-4944-B4AC-00BCC0F7EAE4}"/>
              </a:ext>
            </a:extLst>
          </p:cNvPr>
          <p:cNvSpPr>
            <a:spLocks noGrp="1"/>
          </p:cNvSpPr>
          <p:nvPr>
            <p:ph type="ftr" sz="quarter" idx="4"/>
          </p:nvPr>
        </p:nvSpPr>
        <p:spPr>
          <a:xfrm>
            <a:off x="109220" y="8846820"/>
            <a:ext cx="5811520" cy="195944"/>
          </a:xfrm>
          <a:prstGeom prst="rect">
            <a:avLst/>
          </a:prstGeom>
        </p:spPr>
        <p:txBody>
          <a:bodyPr/>
          <a:lstStyle>
            <a:lvl1pPr>
              <a:defRPr sz="1000"/>
            </a:lvl1pPr>
          </a:lstStyle>
          <a:p>
            <a:pPr defTabSz="914099" eaLnBrk="0" hangingPunct="0"/>
            <a:r>
              <a:rPr lang="en-US" dirty="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a:t>
            </a:r>
          </a:p>
        </p:txBody>
      </p:sp>
    </p:spTree>
    <p:extLst>
      <p:ext uri="{BB962C8B-B14F-4D97-AF65-F5344CB8AC3E}">
        <p14:creationId xmlns:p14="http://schemas.microsoft.com/office/powerpoint/2010/main" val="289770800"/>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0" y="65088"/>
            <a:ext cx="2971800" cy="1671637"/>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US" dirty="0"/>
              <a:t>WS-011T: Windows Server 2019 Administration</a:t>
            </a:r>
          </a:p>
        </p:txBody>
      </p:sp>
      <p:sp>
        <p:nvSpPr>
          <p:cNvPr id="6" name="Slide Number Placeholder 5"/>
          <p:cNvSpPr>
            <a:spLocks noGrp="1"/>
          </p:cNvSpPr>
          <p:nvPr>
            <p:ph type="sldNum" sz="quarter" idx="5"/>
          </p:nvPr>
        </p:nvSpPr>
        <p:spPr/>
        <p:txBody>
          <a:bodyPr/>
          <a:lstStyle/>
          <a:p>
            <a:fld id="{B4008EB6-D09E-4580-8CD6-DDB14511944F}" type="slidenum">
              <a:rPr lang="en-US" smtClean="0"/>
              <a:pPr/>
              <a:t>64</a:t>
            </a:fld>
            <a:endParaRPr lang="en-US" dirty="0"/>
          </a:p>
        </p:txBody>
      </p:sp>
      <p:sp>
        <p:nvSpPr>
          <p:cNvPr id="7" name="Date Placeholder 6">
            <a:extLst>
              <a:ext uri="{FF2B5EF4-FFF2-40B4-BE49-F238E27FC236}">
                <a16:creationId xmlns:a16="http://schemas.microsoft.com/office/drawing/2014/main" id="{7B01D3CA-E6EF-4092-A547-1DF9861AC046}"/>
              </a:ext>
            </a:extLst>
          </p:cNvPr>
          <p:cNvSpPr>
            <a:spLocks noGrp="1"/>
          </p:cNvSpPr>
          <p:nvPr>
            <p:ph type="dt" idx="1"/>
          </p:nvPr>
        </p:nvSpPr>
        <p:spPr/>
        <p:txBody>
          <a:bodyPr/>
          <a:lstStyle/>
          <a:p>
            <a:r>
              <a:rPr lang="en-US" dirty="0"/>
              <a:t>5: Hyper-V virtualization and containers in Windows Server</a:t>
            </a:r>
          </a:p>
        </p:txBody>
      </p:sp>
      <p:sp>
        <p:nvSpPr>
          <p:cNvPr id="8" name="Footer Placeholder 4">
            <a:extLst>
              <a:ext uri="{FF2B5EF4-FFF2-40B4-BE49-F238E27FC236}">
                <a16:creationId xmlns:a16="http://schemas.microsoft.com/office/drawing/2014/main" id="{7A183A5B-2C0B-41A3-8B89-53AA53B2774E}"/>
              </a:ext>
            </a:extLst>
          </p:cNvPr>
          <p:cNvSpPr>
            <a:spLocks noGrp="1"/>
          </p:cNvSpPr>
          <p:nvPr>
            <p:ph type="ftr" sz="quarter" idx="4"/>
          </p:nvPr>
        </p:nvSpPr>
        <p:spPr>
          <a:xfrm>
            <a:off x="109220" y="8846820"/>
            <a:ext cx="5811520" cy="195944"/>
          </a:xfrm>
          <a:prstGeom prst="rect">
            <a:avLst/>
          </a:prstGeom>
        </p:spPr>
        <p:txBody>
          <a:bodyPr/>
          <a:lstStyle>
            <a:lvl1pPr>
              <a:defRPr sz="1000"/>
            </a:lvl1pPr>
          </a:lstStyle>
          <a:p>
            <a:pPr defTabSz="914099" eaLnBrk="0" hangingPunct="0"/>
            <a:r>
              <a:rPr lang="en-US" dirty="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a:t>
            </a:r>
          </a:p>
        </p:txBody>
      </p:sp>
    </p:spTree>
    <p:extLst>
      <p:ext uri="{BB962C8B-B14F-4D97-AF65-F5344CB8AC3E}">
        <p14:creationId xmlns:p14="http://schemas.microsoft.com/office/powerpoint/2010/main" val="2413822589"/>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0" y="65088"/>
            <a:ext cx="2971800" cy="1671637"/>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US" dirty="0"/>
              <a:t>WS-011T: Windows Server 2019 Administration</a:t>
            </a:r>
          </a:p>
        </p:txBody>
      </p:sp>
      <p:sp>
        <p:nvSpPr>
          <p:cNvPr id="6" name="Slide Number Placeholder 5"/>
          <p:cNvSpPr>
            <a:spLocks noGrp="1"/>
          </p:cNvSpPr>
          <p:nvPr>
            <p:ph type="sldNum" sz="quarter" idx="5"/>
          </p:nvPr>
        </p:nvSpPr>
        <p:spPr/>
        <p:txBody>
          <a:bodyPr/>
          <a:lstStyle/>
          <a:p>
            <a:fld id="{B4008EB6-D09E-4580-8CD6-DDB14511944F}" type="slidenum">
              <a:rPr lang="en-US" smtClean="0"/>
              <a:pPr/>
              <a:t>65</a:t>
            </a:fld>
            <a:endParaRPr lang="en-US" dirty="0"/>
          </a:p>
        </p:txBody>
      </p:sp>
      <p:sp>
        <p:nvSpPr>
          <p:cNvPr id="7" name="Date Placeholder 6">
            <a:extLst>
              <a:ext uri="{FF2B5EF4-FFF2-40B4-BE49-F238E27FC236}">
                <a16:creationId xmlns:a16="http://schemas.microsoft.com/office/drawing/2014/main" id="{E8F4D994-C564-4BDD-BA08-DE17C9FE91B0}"/>
              </a:ext>
            </a:extLst>
          </p:cNvPr>
          <p:cNvSpPr>
            <a:spLocks noGrp="1"/>
          </p:cNvSpPr>
          <p:nvPr>
            <p:ph type="dt" idx="1"/>
          </p:nvPr>
        </p:nvSpPr>
        <p:spPr/>
        <p:txBody>
          <a:bodyPr/>
          <a:lstStyle/>
          <a:p>
            <a:r>
              <a:rPr lang="en-US" dirty="0"/>
              <a:t>5: Hyper-V virtualization and containers in Windows Server</a:t>
            </a:r>
          </a:p>
        </p:txBody>
      </p:sp>
      <p:sp>
        <p:nvSpPr>
          <p:cNvPr id="8" name="Footer Placeholder 4">
            <a:extLst>
              <a:ext uri="{FF2B5EF4-FFF2-40B4-BE49-F238E27FC236}">
                <a16:creationId xmlns:a16="http://schemas.microsoft.com/office/drawing/2014/main" id="{47C9D819-0FEE-436A-BD18-5F5523F3C69B}"/>
              </a:ext>
            </a:extLst>
          </p:cNvPr>
          <p:cNvSpPr>
            <a:spLocks noGrp="1"/>
          </p:cNvSpPr>
          <p:nvPr>
            <p:ph type="ftr" sz="quarter" idx="4"/>
          </p:nvPr>
        </p:nvSpPr>
        <p:spPr>
          <a:xfrm>
            <a:off x="109220" y="8846820"/>
            <a:ext cx="5811520" cy="195944"/>
          </a:xfrm>
          <a:prstGeom prst="rect">
            <a:avLst/>
          </a:prstGeom>
        </p:spPr>
        <p:txBody>
          <a:bodyPr/>
          <a:lstStyle>
            <a:lvl1pPr>
              <a:defRPr sz="1000"/>
            </a:lvl1pPr>
          </a:lstStyle>
          <a:p>
            <a:pPr defTabSz="914099" eaLnBrk="0" hangingPunct="0"/>
            <a:r>
              <a:rPr lang="en-US" dirty="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a:t>
            </a:r>
          </a:p>
        </p:txBody>
      </p:sp>
    </p:spTree>
    <p:extLst>
      <p:ext uri="{BB962C8B-B14F-4D97-AF65-F5344CB8AC3E}">
        <p14:creationId xmlns:p14="http://schemas.microsoft.com/office/powerpoint/2010/main" val="2094594992"/>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0" y="65088"/>
            <a:ext cx="2971800" cy="1671637"/>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US" dirty="0"/>
              <a:t>WS-011T: Windows Server 2019 Administration</a:t>
            </a:r>
          </a:p>
        </p:txBody>
      </p:sp>
      <p:sp>
        <p:nvSpPr>
          <p:cNvPr id="6" name="Slide Number Placeholder 5"/>
          <p:cNvSpPr>
            <a:spLocks noGrp="1"/>
          </p:cNvSpPr>
          <p:nvPr>
            <p:ph type="sldNum" sz="quarter" idx="5"/>
          </p:nvPr>
        </p:nvSpPr>
        <p:spPr/>
        <p:txBody>
          <a:bodyPr/>
          <a:lstStyle/>
          <a:p>
            <a:fld id="{B4008EB6-D09E-4580-8CD6-DDB14511944F}" type="slidenum">
              <a:rPr lang="en-US" smtClean="0"/>
              <a:pPr/>
              <a:t>66</a:t>
            </a:fld>
            <a:endParaRPr lang="en-US" dirty="0"/>
          </a:p>
        </p:txBody>
      </p:sp>
      <p:sp>
        <p:nvSpPr>
          <p:cNvPr id="7" name="Date Placeholder 6">
            <a:extLst>
              <a:ext uri="{FF2B5EF4-FFF2-40B4-BE49-F238E27FC236}">
                <a16:creationId xmlns:a16="http://schemas.microsoft.com/office/drawing/2014/main" id="{BFAF9E3B-E208-4A7E-B358-04C6DEED42C2}"/>
              </a:ext>
            </a:extLst>
          </p:cNvPr>
          <p:cNvSpPr>
            <a:spLocks noGrp="1"/>
          </p:cNvSpPr>
          <p:nvPr>
            <p:ph type="dt" idx="1"/>
          </p:nvPr>
        </p:nvSpPr>
        <p:spPr/>
        <p:txBody>
          <a:bodyPr/>
          <a:lstStyle/>
          <a:p>
            <a:r>
              <a:rPr lang="en-US" dirty="0"/>
              <a:t>5: Hyper-V virtualization and containers in Windows Server</a:t>
            </a:r>
          </a:p>
        </p:txBody>
      </p:sp>
      <p:sp>
        <p:nvSpPr>
          <p:cNvPr id="8" name="Footer Placeholder 4">
            <a:extLst>
              <a:ext uri="{FF2B5EF4-FFF2-40B4-BE49-F238E27FC236}">
                <a16:creationId xmlns:a16="http://schemas.microsoft.com/office/drawing/2014/main" id="{D0B77AA6-DECE-4940-886F-FCA232181128}"/>
              </a:ext>
            </a:extLst>
          </p:cNvPr>
          <p:cNvSpPr>
            <a:spLocks noGrp="1"/>
          </p:cNvSpPr>
          <p:nvPr>
            <p:ph type="ftr" sz="quarter" idx="4"/>
          </p:nvPr>
        </p:nvSpPr>
        <p:spPr>
          <a:xfrm>
            <a:off x="109220" y="8846820"/>
            <a:ext cx="5811520" cy="195944"/>
          </a:xfrm>
          <a:prstGeom prst="rect">
            <a:avLst/>
          </a:prstGeom>
        </p:spPr>
        <p:txBody>
          <a:bodyPr/>
          <a:lstStyle>
            <a:lvl1pPr>
              <a:defRPr sz="1000"/>
            </a:lvl1pPr>
          </a:lstStyle>
          <a:p>
            <a:pPr defTabSz="914099" eaLnBrk="0" hangingPunct="0"/>
            <a:r>
              <a:rPr lang="en-US" dirty="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a:t>
            </a:r>
          </a:p>
        </p:txBody>
      </p:sp>
    </p:spTree>
    <p:extLst>
      <p:ext uri="{BB962C8B-B14F-4D97-AF65-F5344CB8AC3E}">
        <p14:creationId xmlns:p14="http://schemas.microsoft.com/office/powerpoint/2010/main" val="2076884836"/>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0" y="65088"/>
            <a:ext cx="2971800" cy="1671637"/>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US" dirty="0"/>
              <a:t>WS-011T: Windows Server 2019 Administration</a:t>
            </a:r>
          </a:p>
        </p:txBody>
      </p:sp>
      <p:sp>
        <p:nvSpPr>
          <p:cNvPr id="6" name="Slide Number Placeholder 5"/>
          <p:cNvSpPr>
            <a:spLocks noGrp="1"/>
          </p:cNvSpPr>
          <p:nvPr>
            <p:ph type="sldNum" sz="quarter" idx="5"/>
          </p:nvPr>
        </p:nvSpPr>
        <p:spPr/>
        <p:txBody>
          <a:bodyPr/>
          <a:lstStyle/>
          <a:p>
            <a:fld id="{B4008EB6-D09E-4580-8CD6-DDB14511944F}" type="slidenum">
              <a:rPr lang="en-US" smtClean="0"/>
              <a:pPr/>
              <a:t>67</a:t>
            </a:fld>
            <a:endParaRPr lang="en-US" dirty="0"/>
          </a:p>
        </p:txBody>
      </p:sp>
      <p:sp>
        <p:nvSpPr>
          <p:cNvPr id="7" name="Date Placeholder 6">
            <a:extLst>
              <a:ext uri="{FF2B5EF4-FFF2-40B4-BE49-F238E27FC236}">
                <a16:creationId xmlns:a16="http://schemas.microsoft.com/office/drawing/2014/main" id="{BFAF9E3B-E208-4A7E-B358-04C6DEED42C2}"/>
              </a:ext>
            </a:extLst>
          </p:cNvPr>
          <p:cNvSpPr>
            <a:spLocks noGrp="1"/>
          </p:cNvSpPr>
          <p:nvPr>
            <p:ph type="dt" idx="1"/>
          </p:nvPr>
        </p:nvSpPr>
        <p:spPr/>
        <p:txBody>
          <a:bodyPr/>
          <a:lstStyle/>
          <a:p>
            <a:r>
              <a:rPr lang="en-US" dirty="0"/>
              <a:t>5: Hyper-V virtualization and containers in Windows Server</a:t>
            </a:r>
          </a:p>
        </p:txBody>
      </p:sp>
      <p:sp>
        <p:nvSpPr>
          <p:cNvPr id="8" name="Footer Placeholder 4">
            <a:extLst>
              <a:ext uri="{FF2B5EF4-FFF2-40B4-BE49-F238E27FC236}">
                <a16:creationId xmlns:a16="http://schemas.microsoft.com/office/drawing/2014/main" id="{D0B77AA6-DECE-4940-886F-FCA232181128}"/>
              </a:ext>
            </a:extLst>
          </p:cNvPr>
          <p:cNvSpPr>
            <a:spLocks noGrp="1"/>
          </p:cNvSpPr>
          <p:nvPr>
            <p:ph type="ftr" sz="quarter" idx="4"/>
          </p:nvPr>
        </p:nvSpPr>
        <p:spPr>
          <a:xfrm>
            <a:off x="109220" y="8846820"/>
            <a:ext cx="5811520" cy="195944"/>
          </a:xfrm>
          <a:prstGeom prst="rect">
            <a:avLst/>
          </a:prstGeom>
        </p:spPr>
        <p:txBody>
          <a:bodyPr/>
          <a:lstStyle>
            <a:lvl1pPr>
              <a:defRPr sz="1000"/>
            </a:lvl1pPr>
          </a:lstStyle>
          <a:p>
            <a:pPr defTabSz="914099" eaLnBrk="0" hangingPunct="0"/>
            <a:r>
              <a:rPr lang="en-US" dirty="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a:t>
            </a:r>
          </a:p>
        </p:txBody>
      </p:sp>
    </p:spTree>
    <p:extLst>
      <p:ext uri="{BB962C8B-B14F-4D97-AF65-F5344CB8AC3E}">
        <p14:creationId xmlns:p14="http://schemas.microsoft.com/office/powerpoint/2010/main" val="2675239866"/>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0" y="65088"/>
            <a:ext cx="2971800" cy="1671637"/>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US" dirty="0"/>
              <a:t>WS-011T: Windows Server 2019 Administration</a:t>
            </a:r>
          </a:p>
        </p:txBody>
      </p:sp>
      <p:sp>
        <p:nvSpPr>
          <p:cNvPr id="6" name="Slide Number Placeholder 5"/>
          <p:cNvSpPr>
            <a:spLocks noGrp="1"/>
          </p:cNvSpPr>
          <p:nvPr>
            <p:ph type="sldNum" sz="quarter" idx="5"/>
          </p:nvPr>
        </p:nvSpPr>
        <p:spPr/>
        <p:txBody>
          <a:bodyPr/>
          <a:lstStyle/>
          <a:p>
            <a:fld id="{B4008EB6-D09E-4580-8CD6-DDB14511944F}" type="slidenum">
              <a:rPr lang="en-US" smtClean="0"/>
              <a:pPr/>
              <a:t>68</a:t>
            </a:fld>
            <a:endParaRPr lang="en-US" dirty="0"/>
          </a:p>
        </p:txBody>
      </p:sp>
      <p:sp>
        <p:nvSpPr>
          <p:cNvPr id="7" name="Date Placeholder 6">
            <a:extLst>
              <a:ext uri="{FF2B5EF4-FFF2-40B4-BE49-F238E27FC236}">
                <a16:creationId xmlns:a16="http://schemas.microsoft.com/office/drawing/2014/main" id="{BFAF9E3B-E208-4A7E-B358-04C6DEED42C2}"/>
              </a:ext>
            </a:extLst>
          </p:cNvPr>
          <p:cNvSpPr>
            <a:spLocks noGrp="1"/>
          </p:cNvSpPr>
          <p:nvPr>
            <p:ph type="dt" idx="1"/>
          </p:nvPr>
        </p:nvSpPr>
        <p:spPr/>
        <p:txBody>
          <a:bodyPr/>
          <a:lstStyle/>
          <a:p>
            <a:r>
              <a:rPr lang="en-US" dirty="0"/>
              <a:t>5: Hyper-V virtualization and containers in Windows Server</a:t>
            </a:r>
          </a:p>
        </p:txBody>
      </p:sp>
      <p:sp>
        <p:nvSpPr>
          <p:cNvPr id="8" name="Footer Placeholder 4">
            <a:extLst>
              <a:ext uri="{FF2B5EF4-FFF2-40B4-BE49-F238E27FC236}">
                <a16:creationId xmlns:a16="http://schemas.microsoft.com/office/drawing/2014/main" id="{D0B77AA6-DECE-4940-886F-FCA232181128}"/>
              </a:ext>
            </a:extLst>
          </p:cNvPr>
          <p:cNvSpPr>
            <a:spLocks noGrp="1"/>
          </p:cNvSpPr>
          <p:nvPr>
            <p:ph type="ftr" sz="quarter" idx="4"/>
          </p:nvPr>
        </p:nvSpPr>
        <p:spPr>
          <a:xfrm>
            <a:off x="109220" y="8846820"/>
            <a:ext cx="5811520" cy="195944"/>
          </a:xfrm>
          <a:prstGeom prst="rect">
            <a:avLst/>
          </a:prstGeom>
        </p:spPr>
        <p:txBody>
          <a:bodyPr/>
          <a:lstStyle>
            <a:lvl1pPr>
              <a:defRPr sz="1000"/>
            </a:lvl1pPr>
          </a:lstStyle>
          <a:p>
            <a:pPr defTabSz="914099" eaLnBrk="0" hangingPunct="0"/>
            <a:r>
              <a:rPr lang="en-US" dirty="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a:t>
            </a:r>
          </a:p>
        </p:txBody>
      </p:sp>
    </p:spTree>
    <p:extLst>
      <p:ext uri="{BB962C8B-B14F-4D97-AF65-F5344CB8AC3E}">
        <p14:creationId xmlns:p14="http://schemas.microsoft.com/office/powerpoint/2010/main" val="801239335"/>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0" y="65088"/>
            <a:ext cx="2971800" cy="1671637"/>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US" dirty="0"/>
              <a:t>WS-011T: Windows Server 2019 Administration</a:t>
            </a:r>
          </a:p>
        </p:txBody>
      </p:sp>
      <p:sp>
        <p:nvSpPr>
          <p:cNvPr id="6" name="Slide Number Placeholder 5"/>
          <p:cNvSpPr>
            <a:spLocks noGrp="1"/>
          </p:cNvSpPr>
          <p:nvPr>
            <p:ph type="sldNum" sz="quarter" idx="5"/>
          </p:nvPr>
        </p:nvSpPr>
        <p:spPr/>
        <p:txBody>
          <a:bodyPr/>
          <a:lstStyle/>
          <a:p>
            <a:fld id="{B4008EB6-D09E-4580-8CD6-DDB14511944F}" type="slidenum">
              <a:rPr lang="en-US" smtClean="0"/>
              <a:pPr/>
              <a:t>69</a:t>
            </a:fld>
            <a:endParaRPr lang="en-US" dirty="0"/>
          </a:p>
        </p:txBody>
      </p:sp>
      <p:sp>
        <p:nvSpPr>
          <p:cNvPr id="7" name="Date Placeholder 6">
            <a:extLst>
              <a:ext uri="{FF2B5EF4-FFF2-40B4-BE49-F238E27FC236}">
                <a16:creationId xmlns:a16="http://schemas.microsoft.com/office/drawing/2014/main" id="{ABFD5292-9F98-457C-97B6-3E36EA3D3D40}"/>
              </a:ext>
            </a:extLst>
          </p:cNvPr>
          <p:cNvSpPr>
            <a:spLocks noGrp="1"/>
          </p:cNvSpPr>
          <p:nvPr>
            <p:ph type="dt" idx="1"/>
          </p:nvPr>
        </p:nvSpPr>
        <p:spPr/>
        <p:txBody>
          <a:bodyPr/>
          <a:lstStyle/>
          <a:p>
            <a:r>
              <a:rPr lang="en-US" dirty="0"/>
              <a:t>5: Hyper-V virtualization and containers in Windows Server</a:t>
            </a:r>
          </a:p>
        </p:txBody>
      </p:sp>
      <p:sp>
        <p:nvSpPr>
          <p:cNvPr id="8" name="Footer Placeholder 4">
            <a:extLst>
              <a:ext uri="{FF2B5EF4-FFF2-40B4-BE49-F238E27FC236}">
                <a16:creationId xmlns:a16="http://schemas.microsoft.com/office/drawing/2014/main" id="{7ECF055F-2232-488B-ADBE-9EC6FE183053}"/>
              </a:ext>
            </a:extLst>
          </p:cNvPr>
          <p:cNvSpPr>
            <a:spLocks noGrp="1"/>
          </p:cNvSpPr>
          <p:nvPr>
            <p:ph type="ftr" sz="quarter" idx="4"/>
          </p:nvPr>
        </p:nvSpPr>
        <p:spPr>
          <a:xfrm>
            <a:off x="109220" y="8846820"/>
            <a:ext cx="5811520" cy="195944"/>
          </a:xfrm>
          <a:prstGeom prst="rect">
            <a:avLst/>
          </a:prstGeom>
        </p:spPr>
        <p:txBody>
          <a:bodyPr/>
          <a:lstStyle>
            <a:lvl1pPr>
              <a:defRPr sz="1000"/>
            </a:lvl1pPr>
          </a:lstStyle>
          <a:p>
            <a:pPr defTabSz="914099" eaLnBrk="0" hangingPunct="0"/>
            <a:r>
              <a:rPr lang="en-US" dirty="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a:t>
            </a:r>
          </a:p>
        </p:txBody>
      </p:sp>
    </p:spTree>
    <p:extLst>
      <p:ext uri="{BB962C8B-B14F-4D97-AF65-F5344CB8AC3E}">
        <p14:creationId xmlns:p14="http://schemas.microsoft.com/office/powerpoint/2010/main" val="35554643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0" y="65088"/>
            <a:ext cx="2971800" cy="1671637"/>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US" dirty="0"/>
              <a:t>WS-011T: Windows Server 2019 Administration</a:t>
            </a:r>
          </a:p>
        </p:txBody>
      </p:sp>
      <p:sp>
        <p:nvSpPr>
          <p:cNvPr id="6" name="Slide Number Placeholder 5"/>
          <p:cNvSpPr>
            <a:spLocks noGrp="1"/>
          </p:cNvSpPr>
          <p:nvPr>
            <p:ph type="sldNum" sz="quarter" idx="5"/>
          </p:nvPr>
        </p:nvSpPr>
        <p:spPr/>
        <p:txBody>
          <a:bodyPr/>
          <a:lstStyle/>
          <a:p>
            <a:fld id="{B4008EB6-D09E-4580-8CD6-DDB14511944F}" type="slidenum">
              <a:rPr lang="en-US" smtClean="0"/>
              <a:pPr/>
              <a:t>7</a:t>
            </a:fld>
            <a:endParaRPr lang="en-US" dirty="0"/>
          </a:p>
        </p:txBody>
      </p:sp>
      <p:sp>
        <p:nvSpPr>
          <p:cNvPr id="7" name="Date Placeholder 6">
            <a:extLst>
              <a:ext uri="{FF2B5EF4-FFF2-40B4-BE49-F238E27FC236}">
                <a16:creationId xmlns:a16="http://schemas.microsoft.com/office/drawing/2014/main" id="{9A46BBAE-0172-4564-9EAA-B1CE1EE8D9CC}"/>
              </a:ext>
            </a:extLst>
          </p:cNvPr>
          <p:cNvSpPr>
            <a:spLocks noGrp="1"/>
          </p:cNvSpPr>
          <p:nvPr>
            <p:ph type="dt" idx="1"/>
          </p:nvPr>
        </p:nvSpPr>
        <p:spPr/>
        <p:txBody>
          <a:bodyPr/>
          <a:lstStyle/>
          <a:p>
            <a:r>
              <a:rPr lang="en-US" dirty="0"/>
              <a:t>5: Hyper-V virtualization and containers in Windows Server</a:t>
            </a:r>
          </a:p>
        </p:txBody>
      </p:sp>
      <p:sp>
        <p:nvSpPr>
          <p:cNvPr id="8" name="Footer Placeholder 4">
            <a:extLst>
              <a:ext uri="{FF2B5EF4-FFF2-40B4-BE49-F238E27FC236}">
                <a16:creationId xmlns:a16="http://schemas.microsoft.com/office/drawing/2014/main" id="{26877274-5A9D-4422-8F1A-65EFA45CFB65}"/>
              </a:ext>
            </a:extLst>
          </p:cNvPr>
          <p:cNvSpPr>
            <a:spLocks noGrp="1"/>
          </p:cNvSpPr>
          <p:nvPr>
            <p:ph type="ftr" sz="quarter" idx="4"/>
          </p:nvPr>
        </p:nvSpPr>
        <p:spPr>
          <a:xfrm>
            <a:off x="109220" y="8846820"/>
            <a:ext cx="5811520" cy="195944"/>
          </a:xfrm>
          <a:prstGeom prst="rect">
            <a:avLst/>
          </a:prstGeom>
        </p:spPr>
        <p:txBody>
          <a:bodyPr/>
          <a:lstStyle>
            <a:lvl1pPr>
              <a:defRPr sz="1000"/>
            </a:lvl1pPr>
          </a:lstStyle>
          <a:p>
            <a:pPr defTabSz="914099" eaLnBrk="0" hangingPunct="0"/>
            <a:r>
              <a:rPr lang="en-US" dirty="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a:t>
            </a:r>
          </a:p>
        </p:txBody>
      </p:sp>
    </p:spTree>
    <p:extLst>
      <p:ext uri="{BB962C8B-B14F-4D97-AF65-F5344CB8AC3E}">
        <p14:creationId xmlns:p14="http://schemas.microsoft.com/office/powerpoint/2010/main" val="3928716745"/>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0" y="65088"/>
            <a:ext cx="2971800" cy="1671637"/>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US" dirty="0"/>
              <a:t>WS-011T: Windows Server 2019 Administration</a:t>
            </a:r>
          </a:p>
        </p:txBody>
      </p:sp>
      <p:sp>
        <p:nvSpPr>
          <p:cNvPr id="6" name="Slide Number Placeholder 5"/>
          <p:cNvSpPr>
            <a:spLocks noGrp="1"/>
          </p:cNvSpPr>
          <p:nvPr>
            <p:ph type="sldNum" sz="quarter" idx="5"/>
          </p:nvPr>
        </p:nvSpPr>
        <p:spPr/>
        <p:txBody>
          <a:bodyPr/>
          <a:lstStyle/>
          <a:p>
            <a:fld id="{B4008EB6-D09E-4580-8CD6-DDB14511944F}" type="slidenum">
              <a:rPr lang="en-US" smtClean="0"/>
              <a:pPr/>
              <a:t>70</a:t>
            </a:fld>
            <a:endParaRPr lang="en-US" dirty="0"/>
          </a:p>
        </p:txBody>
      </p:sp>
      <p:sp>
        <p:nvSpPr>
          <p:cNvPr id="7" name="Date Placeholder 6">
            <a:extLst>
              <a:ext uri="{FF2B5EF4-FFF2-40B4-BE49-F238E27FC236}">
                <a16:creationId xmlns:a16="http://schemas.microsoft.com/office/drawing/2014/main" id="{ABFD5292-9F98-457C-97B6-3E36EA3D3D40}"/>
              </a:ext>
            </a:extLst>
          </p:cNvPr>
          <p:cNvSpPr>
            <a:spLocks noGrp="1"/>
          </p:cNvSpPr>
          <p:nvPr>
            <p:ph type="dt" idx="1"/>
          </p:nvPr>
        </p:nvSpPr>
        <p:spPr/>
        <p:txBody>
          <a:bodyPr/>
          <a:lstStyle/>
          <a:p>
            <a:r>
              <a:rPr lang="en-US" dirty="0"/>
              <a:t>5: Hyper-V virtualization and containers in Windows Server</a:t>
            </a:r>
          </a:p>
        </p:txBody>
      </p:sp>
      <p:sp>
        <p:nvSpPr>
          <p:cNvPr id="8" name="Footer Placeholder 4">
            <a:extLst>
              <a:ext uri="{FF2B5EF4-FFF2-40B4-BE49-F238E27FC236}">
                <a16:creationId xmlns:a16="http://schemas.microsoft.com/office/drawing/2014/main" id="{7ECF055F-2232-488B-ADBE-9EC6FE183053}"/>
              </a:ext>
            </a:extLst>
          </p:cNvPr>
          <p:cNvSpPr>
            <a:spLocks noGrp="1"/>
          </p:cNvSpPr>
          <p:nvPr>
            <p:ph type="ftr" sz="quarter" idx="4"/>
          </p:nvPr>
        </p:nvSpPr>
        <p:spPr>
          <a:xfrm>
            <a:off x="109220" y="8846820"/>
            <a:ext cx="5811520" cy="195944"/>
          </a:xfrm>
          <a:prstGeom prst="rect">
            <a:avLst/>
          </a:prstGeom>
        </p:spPr>
        <p:txBody>
          <a:bodyPr/>
          <a:lstStyle>
            <a:lvl1pPr>
              <a:defRPr sz="1000"/>
            </a:lvl1pPr>
          </a:lstStyle>
          <a:p>
            <a:pPr defTabSz="914099" eaLnBrk="0" hangingPunct="0"/>
            <a:r>
              <a:rPr lang="en-US" dirty="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a:t>
            </a:r>
          </a:p>
        </p:txBody>
      </p:sp>
    </p:spTree>
    <p:extLst>
      <p:ext uri="{BB962C8B-B14F-4D97-AF65-F5344CB8AC3E}">
        <p14:creationId xmlns:p14="http://schemas.microsoft.com/office/powerpoint/2010/main" val="3275686468"/>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0" y="65088"/>
            <a:ext cx="2971800" cy="167163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7B9D4F-5F19-438C-92E8-037C6AE8F87D}" type="slidenum">
              <a:rPr lang="en-US" smtClean="0"/>
              <a:t>71</a:t>
            </a:fld>
            <a:endParaRPr lang="en-US" dirty="0"/>
          </a:p>
        </p:txBody>
      </p:sp>
      <p:sp>
        <p:nvSpPr>
          <p:cNvPr id="5" name="Date Placeholder 4">
            <a:extLst>
              <a:ext uri="{FF2B5EF4-FFF2-40B4-BE49-F238E27FC236}">
                <a16:creationId xmlns:a16="http://schemas.microsoft.com/office/drawing/2014/main" id="{8D8A564A-1142-4F7A-AE76-A6D22D80BEF3}"/>
              </a:ext>
            </a:extLst>
          </p:cNvPr>
          <p:cNvSpPr>
            <a:spLocks noGrp="1"/>
          </p:cNvSpPr>
          <p:nvPr>
            <p:ph type="dt" idx="1"/>
          </p:nvPr>
        </p:nvSpPr>
        <p:spPr/>
        <p:txBody>
          <a:bodyPr/>
          <a:lstStyle/>
          <a:p>
            <a:r>
              <a:rPr lang="en-US" dirty="0"/>
              <a:t>5: Hyper-V virtualization and containers in Windows Server</a:t>
            </a:r>
          </a:p>
        </p:txBody>
      </p:sp>
      <p:sp>
        <p:nvSpPr>
          <p:cNvPr id="6" name="Footer Placeholder 4">
            <a:extLst>
              <a:ext uri="{FF2B5EF4-FFF2-40B4-BE49-F238E27FC236}">
                <a16:creationId xmlns:a16="http://schemas.microsoft.com/office/drawing/2014/main" id="{89C8A72B-5475-4EBB-B3A2-B48719A6C87F}"/>
              </a:ext>
            </a:extLst>
          </p:cNvPr>
          <p:cNvSpPr>
            <a:spLocks noGrp="1"/>
          </p:cNvSpPr>
          <p:nvPr>
            <p:ph type="ftr" sz="quarter" idx="4"/>
          </p:nvPr>
        </p:nvSpPr>
        <p:spPr>
          <a:xfrm>
            <a:off x="109220" y="8846820"/>
            <a:ext cx="5811520" cy="195944"/>
          </a:xfrm>
          <a:prstGeom prst="rect">
            <a:avLst/>
          </a:prstGeom>
        </p:spPr>
        <p:txBody>
          <a:bodyPr/>
          <a:lstStyle>
            <a:lvl1pPr>
              <a:defRPr sz="1000"/>
            </a:lvl1pPr>
          </a:lstStyle>
          <a:p>
            <a:pPr defTabSz="914099" eaLnBrk="0" hangingPunct="0"/>
            <a:r>
              <a:rPr lang="en-US" dirty="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a:t>
            </a:r>
          </a:p>
        </p:txBody>
      </p:sp>
      <p:sp>
        <p:nvSpPr>
          <p:cNvPr id="7" name="Header Placeholder 3">
            <a:extLst>
              <a:ext uri="{FF2B5EF4-FFF2-40B4-BE49-F238E27FC236}">
                <a16:creationId xmlns:a16="http://schemas.microsoft.com/office/drawing/2014/main" id="{DE1F654E-7520-4A90-BC66-B4E7A4B21E95}"/>
              </a:ext>
            </a:extLst>
          </p:cNvPr>
          <p:cNvSpPr>
            <a:spLocks noGrp="1"/>
          </p:cNvSpPr>
          <p:nvPr>
            <p:ph type="hdr" sz="quarter"/>
          </p:nvPr>
        </p:nvSpPr>
        <p:spPr>
          <a:xfrm>
            <a:off x="76199" y="81348"/>
            <a:ext cx="3596640" cy="249284"/>
          </a:xfrm>
        </p:spPr>
        <p:txBody>
          <a:bodyPr/>
          <a:lstStyle/>
          <a:p>
            <a:r>
              <a:rPr lang="en-US" dirty="0"/>
              <a:t>WS-011T: Windows Server 2019 Administration</a:t>
            </a:r>
          </a:p>
        </p:txBody>
      </p:sp>
    </p:spTree>
    <p:extLst>
      <p:ext uri="{BB962C8B-B14F-4D97-AF65-F5344CB8AC3E}">
        <p14:creationId xmlns:p14="http://schemas.microsoft.com/office/powerpoint/2010/main" val="5526146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0" y="65088"/>
            <a:ext cx="2971800" cy="1671637"/>
          </a:xfrm>
        </p:spPr>
      </p:sp>
      <p:sp>
        <p:nvSpPr>
          <p:cNvPr id="3" name="Notes Placeholder 2"/>
          <p:cNvSpPr>
            <a:spLocks noGrp="1"/>
          </p:cNvSpPr>
          <p:nvPr>
            <p:ph type="body" idx="1"/>
          </p:nvPr>
        </p:nvSpPr>
        <p:spPr/>
        <p:txBody>
          <a:bodyPr/>
          <a:lstStyle/>
          <a:p>
            <a:r>
              <a:rPr lang="en-US" dirty="0"/>
              <a:t>Describe the Hyper-V Manager and the features that are used to connect to and manage virtual machines and switches. You may want to start the Hyper-V Manager on SEA-ADM1 to show an example as you discuss the console.</a:t>
            </a:r>
          </a:p>
          <a:p>
            <a:r>
              <a:rPr lang="en-US" dirty="0"/>
              <a:t>Also describe other methods for managing Hyper-V, including PowerShell, PowerShell Direct, and Windows Admin Center.</a:t>
            </a:r>
          </a:p>
          <a:p>
            <a:endParaRPr lang="en-US" dirty="0"/>
          </a:p>
        </p:txBody>
      </p:sp>
      <p:sp>
        <p:nvSpPr>
          <p:cNvPr id="4" name="Header Placeholder 3"/>
          <p:cNvSpPr>
            <a:spLocks noGrp="1"/>
          </p:cNvSpPr>
          <p:nvPr>
            <p:ph type="hdr" sz="quarter"/>
          </p:nvPr>
        </p:nvSpPr>
        <p:spPr/>
        <p:txBody>
          <a:bodyPr/>
          <a:lstStyle/>
          <a:p>
            <a:r>
              <a:rPr lang="en-US" dirty="0"/>
              <a:t>WS-011T: Windows Server 2019 Administration</a:t>
            </a:r>
          </a:p>
        </p:txBody>
      </p:sp>
      <p:sp>
        <p:nvSpPr>
          <p:cNvPr id="6" name="Slide Number Placeholder 5"/>
          <p:cNvSpPr>
            <a:spLocks noGrp="1"/>
          </p:cNvSpPr>
          <p:nvPr>
            <p:ph type="sldNum" sz="quarter" idx="5"/>
          </p:nvPr>
        </p:nvSpPr>
        <p:spPr/>
        <p:txBody>
          <a:bodyPr/>
          <a:lstStyle/>
          <a:p>
            <a:fld id="{B4008EB6-D09E-4580-8CD6-DDB14511944F}" type="slidenum">
              <a:rPr lang="en-US" smtClean="0"/>
              <a:pPr/>
              <a:t>8</a:t>
            </a:fld>
            <a:endParaRPr lang="en-US" dirty="0"/>
          </a:p>
        </p:txBody>
      </p:sp>
      <p:sp>
        <p:nvSpPr>
          <p:cNvPr id="7" name="Date Placeholder 6">
            <a:extLst>
              <a:ext uri="{FF2B5EF4-FFF2-40B4-BE49-F238E27FC236}">
                <a16:creationId xmlns:a16="http://schemas.microsoft.com/office/drawing/2014/main" id="{3725C5AA-FE06-4390-AE02-A59ADB9615CF}"/>
              </a:ext>
            </a:extLst>
          </p:cNvPr>
          <p:cNvSpPr>
            <a:spLocks noGrp="1"/>
          </p:cNvSpPr>
          <p:nvPr>
            <p:ph type="dt" idx="1"/>
          </p:nvPr>
        </p:nvSpPr>
        <p:spPr/>
        <p:txBody>
          <a:bodyPr/>
          <a:lstStyle/>
          <a:p>
            <a:r>
              <a:rPr lang="en-US" dirty="0"/>
              <a:t>5: Hyper-V virtualization and containers in Windows Server</a:t>
            </a:r>
          </a:p>
        </p:txBody>
      </p:sp>
      <p:sp>
        <p:nvSpPr>
          <p:cNvPr id="8" name="Footer Placeholder 4">
            <a:extLst>
              <a:ext uri="{FF2B5EF4-FFF2-40B4-BE49-F238E27FC236}">
                <a16:creationId xmlns:a16="http://schemas.microsoft.com/office/drawing/2014/main" id="{AAFEEB6A-5CF9-4F9A-B635-34A89F077F2A}"/>
              </a:ext>
            </a:extLst>
          </p:cNvPr>
          <p:cNvSpPr>
            <a:spLocks noGrp="1"/>
          </p:cNvSpPr>
          <p:nvPr>
            <p:ph type="ftr" sz="quarter" idx="4"/>
          </p:nvPr>
        </p:nvSpPr>
        <p:spPr>
          <a:xfrm>
            <a:off x="109220" y="8846820"/>
            <a:ext cx="5811520" cy="195944"/>
          </a:xfrm>
          <a:prstGeom prst="rect">
            <a:avLst/>
          </a:prstGeom>
        </p:spPr>
        <p:txBody>
          <a:bodyPr/>
          <a:lstStyle>
            <a:lvl1pPr>
              <a:defRPr sz="1000"/>
            </a:lvl1pPr>
          </a:lstStyle>
          <a:p>
            <a:pPr defTabSz="914099" eaLnBrk="0" hangingPunct="0"/>
            <a:r>
              <a:rPr lang="en-US" dirty="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a:t>
            </a:r>
          </a:p>
        </p:txBody>
      </p:sp>
    </p:spTree>
    <p:extLst>
      <p:ext uri="{BB962C8B-B14F-4D97-AF65-F5344CB8AC3E}">
        <p14:creationId xmlns:p14="http://schemas.microsoft.com/office/powerpoint/2010/main" val="22181409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0" y="65088"/>
            <a:ext cx="2971800" cy="1671637"/>
          </a:xfrm>
        </p:spPr>
      </p:sp>
      <p:sp>
        <p:nvSpPr>
          <p:cNvPr id="3" name="Notes Placeholder 2"/>
          <p:cNvSpPr>
            <a:spLocks noGrp="1"/>
          </p:cNvSpPr>
          <p:nvPr>
            <p:ph type="body" idx="1"/>
          </p:nvPr>
        </p:nvSpPr>
        <p:spPr/>
        <p:txBody>
          <a:bodyPr/>
          <a:lstStyle/>
          <a:p>
            <a:pPr marL="0" marR="0" lvl="0" indent="0" algn="l" defTabSz="932742" rtl="0" eaLnBrk="1" fontAlgn="auto" latinLnBrk="0" hangingPunct="1">
              <a:lnSpc>
                <a:spcPct val="90000"/>
              </a:lnSpc>
              <a:spcBef>
                <a:spcPts val="0"/>
              </a:spcBef>
              <a:spcAft>
                <a:spcPts val="600"/>
              </a:spcAft>
              <a:buClrTx/>
              <a:buSzTx/>
              <a:buFontTx/>
              <a:buNone/>
              <a:tabLst/>
              <a:defRPr/>
            </a:pPr>
            <a:r>
              <a:rPr lang="en-US" sz="1000" b="0" kern="1200" baseline="0" dirty="0">
                <a:solidFill>
                  <a:schemeClr val="tx1"/>
                </a:solidFill>
                <a:effectLst/>
                <a:latin typeface="Segoe UI" panose="020B0502040204020203" pitchFamily="34" charset="0"/>
                <a:ea typeface="+mn-ea"/>
                <a:cs typeface="+mn-cs"/>
              </a:rPr>
              <a:t>Describe the best practices for configuring Hyper-V hosts and running virtual machines.</a:t>
            </a:r>
          </a:p>
          <a:p>
            <a:endParaRPr lang="en-US" dirty="0"/>
          </a:p>
        </p:txBody>
      </p:sp>
      <p:sp>
        <p:nvSpPr>
          <p:cNvPr id="4" name="Header Placeholder 3"/>
          <p:cNvSpPr>
            <a:spLocks noGrp="1"/>
          </p:cNvSpPr>
          <p:nvPr>
            <p:ph type="hdr" sz="quarter"/>
          </p:nvPr>
        </p:nvSpPr>
        <p:spPr/>
        <p:txBody>
          <a:bodyPr/>
          <a:lstStyle/>
          <a:p>
            <a:r>
              <a:rPr lang="en-US" dirty="0"/>
              <a:t>WS-011T: Windows Server 2019 Administration</a:t>
            </a:r>
          </a:p>
        </p:txBody>
      </p:sp>
      <p:sp>
        <p:nvSpPr>
          <p:cNvPr id="6" name="Slide Number Placeholder 5"/>
          <p:cNvSpPr>
            <a:spLocks noGrp="1"/>
          </p:cNvSpPr>
          <p:nvPr>
            <p:ph type="sldNum" sz="quarter" idx="5"/>
          </p:nvPr>
        </p:nvSpPr>
        <p:spPr/>
        <p:txBody>
          <a:bodyPr/>
          <a:lstStyle/>
          <a:p>
            <a:fld id="{B4008EB6-D09E-4580-8CD6-DDB14511944F}" type="slidenum">
              <a:rPr lang="en-US" smtClean="0"/>
              <a:pPr/>
              <a:t>9</a:t>
            </a:fld>
            <a:endParaRPr lang="en-US" dirty="0"/>
          </a:p>
        </p:txBody>
      </p:sp>
      <p:sp>
        <p:nvSpPr>
          <p:cNvPr id="7" name="Date Placeholder 6">
            <a:extLst>
              <a:ext uri="{FF2B5EF4-FFF2-40B4-BE49-F238E27FC236}">
                <a16:creationId xmlns:a16="http://schemas.microsoft.com/office/drawing/2014/main" id="{7B19C529-C2F5-475B-8F6A-2AFAD78D63AB}"/>
              </a:ext>
            </a:extLst>
          </p:cNvPr>
          <p:cNvSpPr>
            <a:spLocks noGrp="1"/>
          </p:cNvSpPr>
          <p:nvPr>
            <p:ph type="dt" idx="1"/>
          </p:nvPr>
        </p:nvSpPr>
        <p:spPr/>
        <p:txBody>
          <a:bodyPr/>
          <a:lstStyle/>
          <a:p>
            <a:r>
              <a:rPr lang="en-US" dirty="0"/>
              <a:t>5: Hyper-V virtualization and containers in Windows Server</a:t>
            </a:r>
          </a:p>
        </p:txBody>
      </p:sp>
      <p:sp>
        <p:nvSpPr>
          <p:cNvPr id="8" name="Footer Placeholder 4">
            <a:extLst>
              <a:ext uri="{FF2B5EF4-FFF2-40B4-BE49-F238E27FC236}">
                <a16:creationId xmlns:a16="http://schemas.microsoft.com/office/drawing/2014/main" id="{8B77BCA3-BFD0-4840-A6EC-33D30A06DA5B}"/>
              </a:ext>
            </a:extLst>
          </p:cNvPr>
          <p:cNvSpPr>
            <a:spLocks noGrp="1"/>
          </p:cNvSpPr>
          <p:nvPr>
            <p:ph type="ftr" sz="quarter" idx="4"/>
          </p:nvPr>
        </p:nvSpPr>
        <p:spPr>
          <a:xfrm>
            <a:off x="109220" y="8846820"/>
            <a:ext cx="5811520" cy="195944"/>
          </a:xfrm>
          <a:prstGeom prst="rect">
            <a:avLst/>
          </a:prstGeom>
        </p:spPr>
        <p:txBody>
          <a:bodyPr/>
          <a:lstStyle>
            <a:lvl1pPr>
              <a:defRPr sz="1000"/>
            </a:lvl1pPr>
          </a:lstStyle>
          <a:p>
            <a:pPr defTabSz="914099" eaLnBrk="0" hangingPunct="0"/>
            <a:r>
              <a:rPr lang="en-US" dirty="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a:t>
            </a:r>
          </a:p>
        </p:txBody>
      </p:sp>
    </p:spTree>
    <p:extLst>
      <p:ext uri="{BB962C8B-B14F-4D97-AF65-F5344CB8AC3E}">
        <p14:creationId xmlns:p14="http://schemas.microsoft.com/office/powerpoint/2010/main" val="125879031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Azure-013">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CD45B90F-ED15-44D3-96B2-5A10DBE549C7}"/>
              </a:ext>
            </a:extLst>
          </p:cNvPr>
          <p:cNvSpPr>
            <a:spLocks noGrp="1"/>
          </p:cNvSpPr>
          <p:nvPr>
            <p:ph type="title" hasCustomPrompt="1"/>
          </p:nvPr>
        </p:nvSpPr>
        <p:spPr>
          <a:xfrm>
            <a:off x="437277" y="2582862"/>
            <a:ext cx="5537797" cy="1828800"/>
          </a:xfrm>
          <a:prstGeom prst="rect">
            <a:avLst/>
          </a:prstGeom>
          <a:noFill/>
        </p:spPr>
        <p:txBody>
          <a:bodyPr lIns="0" tIns="0" rIns="0" bIns="182880" anchor="b" anchorCtr="0"/>
          <a:lstStyle>
            <a:lvl1pPr>
              <a:defRPr sz="4800" strike="noStrike" spc="-50" baseline="0">
                <a:solidFill>
                  <a:srgbClr val="000000"/>
                </a:solidFill>
              </a:defRPr>
            </a:lvl1pPr>
          </a:lstStyle>
          <a:p>
            <a:r>
              <a:rPr lang="en-US" dirty="0"/>
              <a:t>Azure 013 course title</a:t>
            </a:r>
          </a:p>
        </p:txBody>
      </p:sp>
      <p:pic>
        <p:nvPicPr>
          <p:cNvPr id="5" name="Picture 4">
            <a:extLst>
              <a:ext uri="{FF2B5EF4-FFF2-40B4-BE49-F238E27FC236}">
                <a16:creationId xmlns:a16="http://schemas.microsoft.com/office/drawing/2014/main" id="{B0419340-DB0C-B34E-84FE-2AA1A19A58C9}"/>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75074" y="0"/>
            <a:ext cx="6093577" cy="6994525"/>
          </a:xfrm>
          <a:prstGeom prst="rect">
            <a:avLst/>
          </a:prstGeom>
        </p:spPr>
      </p:pic>
      <p:sp>
        <p:nvSpPr>
          <p:cNvPr id="6" name="Text Box 3">
            <a:extLst>
              <a:ext uri="{FF2B5EF4-FFF2-40B4-BE49-F238E27FC236}">
                <a16:creationId xmlns:a16="http://schemas.microsoft.com/office/drawing/2014/main" id="{7655F3DD-5E48-45CA-8835-7C62F6A54A7B}"/>
              </a:ext>
            </a:extLst>
          </p:cNvPr>
          <p:cNvSpPr txBox="1">
            <a:spLocks noChangeArrowheads="1"/>
          </p:cNvSpPr>
          <p:nvPr/>
        </p:nvSpPr>
        <p:spPr bwMode="blackWhite">
          <a:xfrm>
            <a:off x="463277" y="6579623"/>
            <a:ext cx="4572000" cy="107722"/>
          </a:xfrm>
          <a:prstGeom prst="rect">
            <a:avLst/>
          </a:prstGeom>
          <a:noFill/>
          <a:ln w="12700">
            <a:noFill/>
            <a:miter lim="800000"/>
            <a:headEnd type="none" w="sm" len="sm"/>
            <a:tailEnd type="none" w="sm" len="sm"/>
          </a:ln>
          <a:effectLst/>
        </p:spPr>
        <p:txBody>
          <a:bodyPr vert="horz" wrap="square" lIns="0" tIns="0" rIns="0" bIns="0" numCol="1" anchor="t" anchorCtr="0" compatLnSpc="1">
            <a:prstTxWarp prst="textNoShape">
              <a:avLst/>
            </a:prstTxWarp>
            <a:spAutoFit/>
          </a:bodyPr>
          <a:lstStyle/>
          <a:p>
            <a:pPr defTabSz="932290" eaLnBrk="0" hangingPunct="0"/>
            <a:r>
              <a:rPr lang="en-US" sz="700" dirty="0">
                <a:solidFill>
                  <a:schemeClr val="tx1"/>
                </a:solidFill>
                <a:cs typeface="Segoe UI" pitchFamily="34" charset="0"/>
              </a:rPr>
              <a:t>© Copyright Microsoft Corporation. All rights reserved. </a:t>
            </a:r>
          </a:p>
        </p:txBody>
      </p:sp>
      <p:pic>
        <p:nvPicPr>
          <p:cNvPr id="7" name="Picture 6">
            <a:extLst>
              <a:ext uri="{FF2B5EF4-FFF2-40B4-BE49-F238E27FC236}">
                <a16:creationId xmlns:a16="http://schemas.microsoft.com/office/drawing/2014/main" id="{829B3EE3-78C9-42D1-8CA3-0D7AA40D20A8}"/>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75074" y="0"/>
            <a:ext cx="6093577" cy="6994525"/>
          </a:xfrm>
          <a:prstGeom prst="rect">
            <a:avLst/>
          </a:prstGeom>
        </p:spPr>
      </p:pic>
      <p:sp>
        <p:nvSpPr>
          <p:cNvPr id="8" name="Text Box 3">
            <a:extLst>
              <a:ext uri="{FF2B5EF4-FFF2-40B4-BE49-F238E27FC236}">
                <a16:creationId xmlns:a16="http://schemas.microsoft.com/office/drawing/2014/main" id="{D5C9C0CA-5412-444C-AB27-254242F36789}"/>
              </a:ext>
            </a:extLst>
          </p:cNvPr>
          <p:cNvSpPr txBox="1">
            <a:spLocks noChangeArrowheads="1"/>
          </p:cNvSpPr>
          <p:nvPr/>
        </p:nvSpPr>
        <p:spPr bwMode="blackWhite">
          <a:xfrm>
            <a:off x="463277" y="6579623"/>
            <a:ext cx="4572000" cy="107722"/>
          </a:xfrm>
          <a:prstGeom prst="rect">
            <a:avLst/>
          </a:prstGeom>
          <a:noFill/>
          <a:ln w="12700">
            <a:noFill/>
            <a:miter lim="800000"/>
            <a:headEnd type="none" w="sm" len="sm"/>
            <a:tailEnd type="none" w="sm" len="sm"/>
          </a:ln>
          <a:effectLst/>
        </p:spPr>
        <p:txBody>
          <a:bodyPr vert="horz" wrap="square" lIns="0" tIns="0" rIns="0" bIns="0" numCol="1" anchor="t" anchorCtr="0" compatLnSpc="1">
            <a:prstTxWarp prst="textNoShape">
              <a:avLst/>
            </a:prstTxWarp>
            <a:spAutoFit/>
          </a:bodyPr>
          <a:lstStyle/>
          <a:p>
            <a:pPr defTabSz="932290" eaLnBrk="0" hangingPunct="0"/>
            <a:r>
              <a:rPr lang="en-US" sz="700" dirty="0">
                <a:solidFill>
                  <a:schemeClr val="tx1"/>
                </a:solidFill>
                <a:cs typeface="Segoe UI" pitchFamily="34" charset="0"/>
              </a:rPr>
              <a:t>© Copyright Microsoft Corporation. All rights reserved. </a:t>
            </a:r>
          </a:p>
        </p:txBody>
      </p:sp>
      <p:pic>
        <p:nvPicPr>
          <p:cNvPr id="10" name="Picture 9">
            <a:extLst>
              <a:ext uri="{FF2B5EF4-FFF2-40B4-BE49-F238E27FC236}">
                <a16:creationId xmlns:a16="http://schemas.microsoft.com/office/drawing/2014/main" id="{B4F44138-DA16-438A-A9CC-A0DA568A578A}"/>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75074" y="0"/>
            <a:ext cx="6093577" cy="6994525"/>
          </a:xfrm>
          <a:prstGeom prst="rect">
            <a:avLst/>
          </a:prstGeom>
        </p:spPr>
      </p:pic>
      <p:sp>
        <p:nvSpPr>
          <p:cNvPr id="11" name="Text Box 3">
            <a:extLst>
              <a:ext uri="{FF2B5EF4-FFF2-40B4-BE49-F238E27FC236}">
                <a16:creationId xmlns:a16="http://schemas.microsoft.com/office/drawing/2014/main" id="{F95D034C-1400-44EE-9EE8-916E4B937225}"/>
              </a:ext>
            </a:extLst>
          </p:cNvPr>
          <p:cNvSpPr txBox="1">
            <a:spLocks noChangeArrowheads="1"/>
          </p:cNvSpPr>
          <p:nvPr/>
        </p:nvSpPr>
        <p:spPr bwMode="blackWhite">
          <a:xfrm>
            <a:off x="463277" y="6579623"/>
            <a:ext cx="4572000" cy="107722"/>
          </a:xfrm>
          <a:prstGeom prst="rect">
            <a:avLst/>
          </a:prstGeom>
          <a:noFill/>
          <a:ln w="12700">
            <a:noFill/>
            <a:miter lim="800000"/>
            <a:headEnd type="none" w="sm" len="sm"/>
            <a:tailEnd type="none" w="sm" len="sm"/>
          </a:ln>
          <a:effectLst/>
        </p:spPr>
        <p:txBody>
          <a:bodyPr vert="horz" wrap="square" lIns="0" tIns="0" rIns="0" bIns="0" numCol="1" anchor="t" anchorCtr="0" compatLnSpc="1">
            <a:prstTxWarp prst="textNoShape">
              <a:avLst/>
            </a:prstTxWarp>
            <a:spAutoFit/>
          </a:bodyPr>
          <a:lstStyle/>
          <a:p>
            <a:pPr defTabSz="932290" eaLnBrk="0" hangingPunct="0"/>
            <a:r>
              <a:rPr lang="en-US" sz="700" dirty="0">
                <a:solidFill>
                  <a:schemeClr val="tx1"/>
                </a:solidFill>
                <a:cs typeface="Segoe UI" pitchFamily="34" charset="0"/>
              </a:rPr>
              <a:t>© Copyright Microsoft Corporation. All rights reserved. </a:t>
            </a:r>
          </a:p>
        </p:txBody>
      </p:sp>
      <p:pic>
        <p:nvPicPr>
          <p:cNvPr id="12" name="Picture 11">
            <a:extLst>
              <a:ext uri="{FF2B5EF4-FFF2-40B4-BE49-F238E27FC236}">
                <a16:creationId xmlns:a16="http://schemas.microsoft.com/office/drawing/2014/main" id="{31087E75-CE0A-44D2-88D7-501C474506D0}"/>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901" y="0"/>
            <a:ext cx="2833511" cy="1270000"/>
          </a:xfrm>
          <a:prstGeom prst="rect">
            <a:avLst/>
          </a:prstGeom>
        </p:spPr>
      </p:pic>
      <p:pic>
        <p:nvPicPr>
          <p:cNvPr id="13" name="Picture 12">
            <a:extLst>
              <a:ext uri="{FF2B5EF4-FFF2-40B4-BE49-F238E27FC236}">
                <a16:creationId xmlns:a16="http://schemas.microsoft.com/office/drawing/2014/main" id="{F0436F2F-8073-42D9-8476-6182D40216B6}"/>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975074" y="0"/>
            <a:ext cx="6093577" cy="6994525"/>
          </a:xfrm>
          <a:prstGeom prst="rect">
            <a:avLst/>
          </a:prstGeom>
        </p:spPr>
      </p:pic>
      <p:sp>
        <p:nvSpPr>
          <p:cNvPr id="14" name="Text Box 3">
            <a:extLst>
              <a:ext uri="{FF2B5EF4-FFF2-40B4-BE49-F238E27FC236}">
                <a16:creationId xmlns:a16="http://schemas.microsoft.com/office/drawing/2014/main" id="{EDF3A509-A6D2-464E-93B2-B7FE5F7C6615}"/>
              </a:ext>
            </a:extLst>
          </p:cNvPr>
          <p:cNvSpPr txBox="1">
            <a:spLocks noChangeArrowheads="1"/>
          </p:cNvSpPr>
          <p:nvPr userDrawn="1"/>
        </p:nvSpPr>
        <p:spPr bwMode="blackWhite">
          <a:xfrm>
            <a:off x="463277" y="6579623"/>
            <a:ext cx="4572000" cy="107722"/>
          </a:xfrm>
          <a:prstGeom prst="rect">
            <a:avLst/>
          </a:prstGeom>
          <a:noFill/>
          <a:ln w="12700">
            <a:noFill/>
            <a:miter lim="800000"/>
            <a:headEnd type="none" w="sm" len="sm"/>
            <a:tailEnd type="none" w="sm" len="sm"/>
          </a:ln>
          <a:effectLst/>
        </p:spPr>
        <p:txBody>
          <a:bodyPr vert="horz" wrap="square" lIns="0" tIns="0" rIns="0" bIns="0" numCol="1" anchor="t" anchorCtr="0" compatLnSpc="1">
            <a:prstTxWarp prst="textNoShape">
              <a:avLst/>
            </a:prstTxWarp>
            <a:spAutoFit/>
          </a:bodyPr>
          <a:lstStyle/>
          <a:p>
            <a:pPr defTabSz="932290" eaLnBrk="0" hangingPunct="0"/>
            <a:r>
              <a:rPr lang="en-US" sz="700" dirty="0">
                <a:solidFill>
                  <a:schemeClr val="tx1"/>
                </a:solidFill>
                <a:cs typeface="Segoe UI" pitchFamily="34" charset="0"/>
              </a:rPr>
              <a:t>© Copyright Microsoft Corporation. All rights reserved. </a:t>
            </a:r>
          </a:p>
        </p:txBody>
      </p:sp>
      <p:pic>
        <p:nvPicPr>
          <p:cNvPr id="15" name="Picture 14">
            <a:extLst>
              <a:ext uri="{FF2B5EF4-FFF2-40B4-BE49-F238E27FC236}">
                <a16:creationId xmlns:a16="http://schemas.microsoft.com/office/drawing/2014/main" id="{D9F65C13-9517-46D7-B172-E7B0C864FF0B}"/>
              </a:ex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8901" y="0"/>
            <a:ext cx="2833511" cy="1270000"/>
          </a:xfrm>
          <a:prstGeom prst="rect">
            <a:avLst/>
          </a:prstGeom>
        </p:spPr>
      </p:pic>
    </p:spTree>
    <p:extLst>
      <p:ext uri="{BB962C8B-B14F-4D97-AF65-F5344CB8AC3E}">
        <p14:creationId xmlns:p14="http://schemas.microsoft.com/office/powerpoint/2010/main" val="4059333628"/>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Graphic with tex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B612EA3-156C-452F-8FA1-54D65FBA2413}"/>
              </a:ext>
            </a:extLst>
          </p:cNvPr>
          <p:cNvSpPr>
            <a:spLocks noGrp="1"/>
          </p:cNvSpPr>
          <p:nvPr>
            <p:ph type="title"/>
          </p:nvPr>
        </p:nvSpPr>
        <p:spPr/>
        <p:txBody>
          <a:bodyPr/>
          <a:lstStyle/>
          <a:p>
            <a:r>
              <a:rPr lang="en-US"/>
              <a:t>Click to edit Master title style</a:t>
            </a:r>
          </a:p>
        </p:txBody>
      </p:sp>
      <p:sp>
        <p:nvSpPr>
          <p:cNvPr id="4" name="Content Placeholder 3">
            <a:extLst>
              <a:ext uri="{FF2B5EF4-FFF2-40B4-BE49-F238E27FC236}">
                <a16:creationId xmlns:a16="http://schemas.microsoft.com/office/drawing/2014/main" id="{75A61170-B667-49B9-91A9-CA1EE6ED9C34}"/>
              </a:ext>
            </a:extLst>
          </p:cNvPr>
          <p:cNvSpPr>
            <a:spLocks noGrp="1"/>
          </p:cNvSpPr>
          <p:nvPr>
            <p:ph sz="quarter" idx="10"/>
          </p:nvPr>
        </p:nvSpPr>
        <p:spPr>
          <a:xfrm>
            <a:off x="465138" y="1976283"/>
            <a:ext cx="11544299" cy="45689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Text Placeholder 2">
            <a:extLst>
              <a:ext uri="{FF2B5EF4-FFF2-40B4-BE49-F238E27FC236}">
                <a16:creationId xmlns:a16="http://schemas.microsoft.com/office/drawing/2014/main" id="{743D4475-E0D7-41E4-87CD-97BEDF3BBC5D}"/>
              </a:ext>
            </a:extLst>
          </p:cNvPr>
          <p:cNvSpPr>
            <a:spLocks noGrp="1"/>
          </p:cNvSpPr>
          <p:nvPr>
            <p:ph type="body" sz="quarter" idx="11"/>
          </p:nvPr>
        </p:nvSpPr>
        <p:spPr>
          <a:xfrm>
            <a:off x="464566" y="1143053"/>
            <a:ext cx="11530584" cy="676275"/>
          </a:xfrm>
        </p:spPr>
        <p:txBody>
          <a:bodyPr anchor="b" anchorCtr="0"/>
          <a:lstStyle>
            <a:lvl1pPr>
              <a:defRPr/>
            </a:lvl1pPr>
          </a:lstStyle>
          <a:p>
            <a:pPr lvl="0"/>
            <a:r>
              <a:rPr lang="en-US"/>
              <a:t>Click to edit Master text styles</a:t>
            </a:r>
          </a:p>
        </p:txBody>
      </p:sp>
    </p:spTree>
    <p:extLst>
      <p:ext uri="{BB962C8B-B14F-4D97-AF65-F5344CB8AC3E}">
        <p14:creationId xmlns:p14="http://schemas.microsoft.com/office/powerpoint/2010/main" val="4111391795"/>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Numbered lis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FB30524-C680-401C-BFC1-D633D7036DF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7B6E419-2F34-4B90-A5D3-AF6BBBEA5788}"/>
              </a:ext>
            </a:extLst>
          </p:cNvPr>
          <p:cNvSpPr>
            <a:spLocks noGrp="1"/>
          </p:cNvSpPr>
          <p:nvPr>
            <p:ph idx="1" hasCustomPrompt="1"/>
          </p:nvPr>
        </p:nvSpPr>
        <p:spPr>
          <a:xfrm>
            <a:off x="465138" y="1463039"/>
            <a:ext cx="11458194" cy="5082224"/>
          </a:xfrm>
          <a:prstGeom prst="rect">
            <a:avLst/>
          </a:prstGeom>
        </p:spPr>
        <p:txBody>
          <a:bodyPr lIns="0">
            <a:noAutofit/>
          </a:bodyPr>
          <a:lstStyle>
            <a:lvl1pPr marL="344488" indent="-344488">
              <a:spcBef>
                <a:spcPts val="600"/>
              </a:spcBef>
              <a:spcAft>
                <a:spcPts val="0"/>
              </a:spcAft>
              <a:buSzPct val="100000"/>
              <a:buFont typeface="+mj-lt"/>
              <a:buAutoNum type="arabicPeriod"/>
              <a:defRPr sz="2000" b="0">
                <a:latin typeface="+mn-lt"/>
              </a:defRPr>
            </a:lvl1pPr>
            <a:lvl2pPr marL="625475" indent="-280988">
              <a:spcBef>
                <a:spcPts val="600"/>
              </a:spcBef>
              <a:spcAft>
                <a:spcPts val="0"/>
              </a:spcAft>
              <a:buFont typeface="Arial" panose="020B0604020202020204" pitchFamily="34" charset="0"/>
              <a:buChar char="•"/>
              <a:defRPr sz="2000" b="0">
                <a:latin typeface="+mn-lt"/>
              </a:defRPr>
            </a:lvl2pPr>
            <a:lvl3pPr marL="850392" indent="-283464">
              <a:spcBef>
                <a:spcPts val="600"/>
              </a:spcBef>
              <a:spcAft>
                <a:spcPts val="0"/>
              </a:spcAft>
              <a:buFont typeface="+mj-lt"/>
              <a:buAutoNum type="alphaLcParenR"/>
              <a:tabLst/>
              <a:defRPr sz="2000" b="0">
                <a:solidFill>
                  <a:schemeClr val="tx1"/>
                </a:solidFill>
                <a:latin typeface="+mn-lt"/>
              </a:defRPr>
            </a:lvl3pPr>
            <a:lvl4pPr marL="1204913" indent="-282575">
              <a:spcBef>
                <a:spcPts val="600"/>
              </a:spcBef>
              <a:spcAft>
                <a:spcPts val="0"/>
              </a:spcAft>
              <a:buFont typeface="+mj-lt"/>
              <a:buAutoNum type="romanLcPeriod"/>
              <a:defRPr sz="2000" b="0">
                <a:latin typeface="+mn-lt"/>
              </a:defRPr>
            </a:lvl4pPr>
            <a:lvl5pPr marL="1538288" indent="-282575">
              <a:spcBef>
                <a:spcPts val="600"/>
              </a:spcBef>
              <a:spcAft>
                <a:spcPts val="600"/>
              </a:spcAft>
              <a:buFont typeface="Arial" panose="020B0604020202020204" pitchFamily="34" charset="0"/>
              <a:buChar char="•"/>
              <a:defRPr sz="2000" b="0">
                <a:latin typeface="+mn-lt"/>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23261468"/>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92A0FD4-3BB4-448E-830D-BD6A75E8F350}"/>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813393956"/>
      </p:ext>
    </p:extLst>
  </p:cSld>
  <p:clrMapOvr>
    <a:masterClrMapping/>
  </p:clrMapOvr>
  <p:transition>
    <p:fade/>
  </p:transition>
  <p:hf hd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ection">
    <p:bg>
      <p:bgPr>
        <a:solidFill>
          <a:schemeClr val="bg1"/>
        </a:solidFill>
        <a:effectLst/>
      </p:bgPr>
    </p:bg>
    <p:spTree>
      <p:nvGrpSpPr>
        <p:cNvPr id="1" name=""/>
        <p:cNvGrpSpPr/>
        <p:nvPr/>
      </p:nvGrpSpPr>
      <p:grpSpPr>
        <a:xfrm>
          <a:off x="0" y="0"/>
          <a:ext cx="0" cy="0"/>
          <a:chOff x="0" y="0"/>
          <a:chExt cx="0" cy="0"/>
        </a:xfrm>
      </p:grpSpPr>
      <p:sp>
        <p:nvSpPr>
          <p:cNvPr id="3" name="Title 35"/>
          <p:cNvSpPr>
            <a:spLocks noGrp="1"/>
          </p:cNvSpPr>
          <p:nvPr>
            <p:ph type="title" hasCustomPrompt="1"/>
          </p:nvPr>
        </p:nvSpPr>
        <p:spPr>
          <a:xfrm>
            <a:off x="465138" y="960438"/>
            <a:ext cx="7604124" cy="3629025"/>
          </a:xfrm>
          <a:prstGeom prst="rect">
            <a:avLst/>
          </a:prstGeom>
          <a:noFill/>
        </p:spPr>
        <p:txBody>
          <a:bodyPr vert="horz" wrap="square" lIns="0" tIns="0" rIns="0" bIns="0" rtlCol="0" anchor="t" anchorCtr="0">
            <a:noAutofit/>
          </a:bodyPr>
          <a:lstStyle>
            <a:lvl1pPr>
              <a:defRPr lang="en-US" sz="4800" spc="-50" baseline="0" dirty="0">
                <a:solidFill>
                  <a:srgbClr val="FFFFFF"/>
                </a:solidFill>
              </a:defRPr>
            </a:lvl1pPr>
          </a:lstStyle>
          <a:p>
            <a:pPr marL="0" lvl="0">
              <a:lnSpc>
                <a:spcPts val="5600"/>
              </a:lnSpc>
            </a:pPr>
            <a:r>
              <a:rPr lang="en-US" dirty="0"/>
              <a:t>Section title</a:t>
            </a:r>
          </a:p>
        </p:txBody>
      </p:sp>
    </p:spTree>
    <p:extLst>
      <p:ext uri="{BB962C8B-B14F-4D97-AF65-F5344CB8AC3E}">
        <p14:creationId xmlns:p14="http://schemas.microsoft.com/office/powerpoint/2010/main" val="1438520017"/>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Device-1">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4E2DC05-50FE-42A0-BF80-CFD247C0FE6C}"/>
              </a:ext>
            </a:extLst>
          </p:cNvPr>
          <p:cNvSpPr>
            <a:spLocks noGrp="1"/>
          </p:cNvSpPr>
          <p:nvPr>
            <p:ph type="title"/>
          </p:nvPr>
        </p:nvSpPr>
        <p:spPr/>
        <p:txBody>
          <a:bodyPr/>
          <a:lstStyle/>
          <a:p>
            <a:r>
              <a:rPr lang="en-US"/>
              <a:t>Click to edit Master title style</a:t>
            </a:r>
          </a:p>
        </p:txBody>
      </p:sp>
      <p:pic>
        <p:nvPicPr>
          <p:cNvPr id="11" name="Picture 10">
            <a:extLst>
              <a:ext uri="{FF2B5EF4-FFF2-40B4-BE49-F238E27FC236}">
                <a16:creationId xmlns:a16="http://schemas.microsoft.com/office/drawing/2014/main" id="{C4B95F29-56C3-4C85-A12B-0B0BE769E70B}"/>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4533900" y="426474"/>
            <a:ext cx="7902575" cy="6568052"/>
          </a:xfrm>
          <a:prstGeom prst="rect">
            <a:avLst/>
          </a:prstGeom>
        </p:spPr>
      </p:pic>
      <p:sp>
        <p:nvSpPr>
          <p:cNvPr id="4" name="Text Placeholder 3"/>
          <p:cNvSpPr>
            <a:spLocks noGrp="1"/>
          </p:cNvSpPr>
          <p:nvPr>
            <p:ph type="body" sz="quarter" idx="10" hasCustomPrompt="1"/>
          </p:nvPr>
        </p:nvSpPr>
        <p:spPr>
          <a:xfrm>
            <a:off x="465138" y="1961079"/>
            <a:ext cx="4853623" cy="615553"/>
          </a:xfrm>
          <a:prstGeom prst="rect">
            <a:avLst/>
          </a:prstGeom>
        </p:spPr>
        <p:txBody>
          <a:bodyPr wrap="square" lIns="0" tIns="0" rIns="0" bIns="0">
            <a:spAutoFit/>
          </a:bodyPr>
          <a:lstStyle>
            <a:lvl1pPr marL="0" indent="0">
              <a:lnSpc>
                <a:spcPts val="2400"/>
              </a:lnSpc>
              <a:buNone/>
              <a:defRPr sz="2000" b="0" i="0">
                <a:solidFill>
                  <a:srgbClr val="000000"/>
                </a:solidFill>
                <a:latin typeface="+mn-lt"/>
              </a:defRPr>
            </a:lvl1pPr>
            <a:lvl2pPr marL="228600" indent="0">
              <a:buNone/>
              <a:defRPr/>
            </a:lvl2pPr>
            <a:lvl3pPr marL="457200" indent="0">
              <a:buNone/>
              <a:defRPr/>
            </a:lvl3pPr>
            <a:lvl4pPr marL="685800" indent="0">
              <a:buNone/>
              <a:defRPr/>
            </a:lvl4pPr>
            <a:lvl5pPr marL="914400" indent="0">
              <a:buNone/>
              <a:defRPr/>
            </a:lvl5pPr>
          </a:lstStyle>
          <a:p>
            <a:pPr lvl="0"/>
            <a:r>
              <a:rPr lang="pt-BR" dirty="0"/>
              <a:t>Large subhead Segoe UI Regular 20/24. Em volor resequaectur.</a:t>
            </a:r>
            <a:endParaRPr lang="en-US" dirty="0"/>
          </a:p>
        </p:txBody>
      </p:sp>
      <p:sp>
        <p:nvSpPr>
          <p:cNvPr id="5" name="Text Placeholder 4"/>
          <p:cNvSpPr>
            <a:spLocks noGrp="1"/>
          </p:cNvSpPr>
          <p:nvPr>
            <p:ph type="body" sz="quarter" idx="11" hasCustomPrompt="1"/>
          </p:nvPr>
        </p:nvSpPr>
        <p:spPr>
          <a:xfrm>
            <a:off x="465139" y="2761498"/>
            <a:ext cx="4853622" cy="3479645"/>
          </a:xfrm>
          <a:prstGeom prst="rect">
            <a:avLst/>
          </a:prstGeom>
        </p:spPr>
        <p:txBody>
          <a:bodyPr lIns="0" tIns="0" rIns="0" bIns="0"/>
          <a:lstStyle>
            <a:lvl1pPr marL="285750" marR="0" indent="-285750" algn="l" defTabSz="932742" rtl="0" eaLnBrk="1" fontAlgn="auto" latinLnBrk="0" hangingPunct="1">
              <a:lnSpc>
                <a:spcPts val="1800"/>
              </a:lnSpc>
              <a:spcBef>
                <a:spcPts val="800"/>
              </a:spcBef>
              <a:spcAft>
                <a:spcPts val="0"/>
              </a:spcAft>
              <a:buClrTx/>
              <a:buSzPct val="100000"/>
              <a:buFont typeface="Wingdings" panose="05000000000000000000" pitchFamily="2" charset="2"/>
              <a:buChar char="§"/>
              <a:tabLst/>
              <a:defRPr sz="1600" b="0" i="0" spc="0">
                <a:solidFill>
                  <a:srgbClr val="000000"/>
                </a:solidFill>
                <a:latin typeface="+mn-lt"/>
              </a:defRPr>
            </a:lvl1pPr>
            <a:lvl2pPr marL="0" indent="0">
              <a:lnSpc>
                <a:spcPts val="1800"/>
              </a:lnSpc>
              <a:spcBef>
                <a:spcPts val="0"/>
              </a:spcBef>
              <a:buNone/>
              <a:defRPr sz="1400">
                <a:solidFill>
                  <a:schemeClr val="tx1"/>
                </a:solidFill>
              </a:defRPr>
            </a:lvl2pPr>
            <a:lvl3pPr marL="457200" indent="0">
              <a:buNone/>
              <a:defRPr/>
            </a:lvl3pPr>
            <a:lvl4pPr marL="685800" indent="0">
              <a:buNone/>
              <a:defRPr/>
            </a:lvl4pPr>
            <a:lvl5pPr marL="914400" indent="0">
              <a:buNone/>
              <a:defRPr/>
            </a:lvl5pPr>
          </a:lstStyle>
          <a:p>
            <a:pPr lvl="0"/>
            <a:r>
              <a:rPr lang="en-US" dirty="0" err="1"/>
              <a:t>Cavorest</a:t>
            </a:r>
            <a:r>
              <a:rPr lang="en-US" dirty="0"/>
              <a:t> a </a:t>
            </a:r>
            <a:r>
              <a:rPr lang="en-US" dirty="0" err="1"/>
              <a:t>aut</a:t>
            </a:r>
            <a:r>
              <a:rPr lang="en-US" dirty="0"/>
              <a:t> arum </a:t>
            </a:r>
            <a:r>
              <a:rPr lang="en-US" dirty="0" err="1"/>
              <a:t>quam</a:t>
            </a:r>
            <a:r>
              <a:rPr lang="en-US" dirty="0"/>
              <a:t> id eat ape </a:t>
            </a:r>
            <a:r>
              <a:rPr lang="en-US" dirty="0" err="1"/>
              <a:t>est</a:t>
            </a:r>
            <a:r>
              <a:rPr lang="en-US" dirty="0"/>
              <a:t>, qui </a:t>
            </a:r>
            <a:r>
              <a:rPr lang="en-US" dirty="0" err="1"/>
              <a:t>sincit</a:t>
            </a:r>
            <a:r>
              <a:rPr lang="en-US" dirty="0"/>
              <a:t>, </a:t>
            </a:r>
            <a:r>
              <a:rPr lang="en-US" dirty="0" err="1"/>
              <a:t>omnimusdae</a:t>
            </a:r>
            <a:r>
              <a:rPr lang="en-US" dirty="0"/>
              <a:t>. </a:t>
            </a:r>
            <a:r>
              <a:rPr lang="en-US" dirty="0" err="1"/>
              <a:t>Icaecatur</a:t>
            </a:r>
            <a:r>
              <a:rPr lang="en-US" dirty="0"/>
              <a:t>. </a:t>
            </a:r>
            <a:r>
              <a:rPr lang="en-US" dirty="0" err="1"/>
              <a:t>Boribus</a:t>
            </a:r>
            <a:r>
              <a:rPr lang="en-US" dirty="0"/>
              <a:t> </a:t>
            </a:r>
            <a:r>
              <a:rPr lang="en-US" dirty="0" err="1"/>
              <a:t>sinctius</a:t>
            </a:r>
            <a:r>
              <a:rPr lang="en-US" dirty="0"/>
              <a:t> </a:t>
            </a:r>
            <a:r>
              <a:rPr lang="en-US" dirty="0" err="1"/>
              <a:t>nimaxime</a:t>
            </a:r>
            <a:r>
              <a:rPr lang="en-US" dirty="0"/>
              <a:t> </a:t>
            </a:r>
            <a:r>
              <a:rPr lang="en-US" dirty="0" err="1"/>
              <a:t>nonsequibus</a:t>
            </a:r>
            <a:r>
              <a:rPr lang="en-US" dirty="0"/>
              <a:t> </a:t>
            </a:r>
            <a:r>
              <a:rPr lang="en-US" dirty="0" err="1"/>
              <a:t>dollendis</a:t>
            </a:r>
            <a:r>
              <a:rPr lang="en-US" dirty="0"/>
              <a:t> as </a:t>
            </a:r>
            <a:r>
              <a:rPr lang="en-US" dirty="0" err="1"/>
              <a:t>autestiatur</a:t>
            </a:r>
            <a:r>
              <a:rPr lang="en-US" dirty="0"/>
              <a:t>. </a:t>
            </a:r>
          </a:p>
          <a:p>
            <a:pPr lvl="0"/>
            <a:r>
              <a:rPr lang="en-US" dirty="0" err="1"/>
              <a:t>Cavorest</a:t>
            </a:r>
            <a:r>
              <a:rPr lang="en-US" dirty="0"/>
              <a:t> a </a:t>
            </a:r>
            <a:r>
              <a:rPr lang="en-US" dirty="0" err="1"/>
              <a:t>aut</a:t>
            </a:r>
            <a:r>
              <a:rPr lang="en-US" dirty="0"/>
              <a:t> arum </a:t>
            </a:r>
            <a:r>
              <a:rPr lang="en-US" dirty="0" err="1"/>
              <a:t>quam</a:t>
            </a:r>
            <a:r>
              <a:rPr lang="en-US" dirty="0"/>
              <a:t> id eat ape </a:t>
            </a:r>
            <a:r>
              <a:rPr lang="en-US" dirty="0" err="1"/>
              <a:t>est</a:t>
            </a:r>
            <a:r>
              <a:rPr lang="en-US" dirty="0"/>
              <a:t>, qui </a:t>
            </a:r>
            <a:r>
              <a:rPr lang="en-US" dirty="0" err="1"/>
              <a:t>sincit</a:t>
            </a:r>
            <a:r>
              <a:rPr lang="en-US" dirty="0"/>
              <a:t>, </a:t>
            </a:r>
            <a:r>
              <a:rPr lang="en-US" dirty="0" err="1"/>
              <a:t>omnimusdae</a:t>
            </a:r>
            <a:r>
              <a:rPr lang="en-US" dirty="0"/>
              <a:t>. </a:t>
            </a:r>
            <a:r>
              <a:rPr lang="en-US" dirty="0" err="1"/>
              <a:t>Icaecatur</a:t>
            </a:r>
            <a:r>
              <a:rPr lang="en-US" dirty="0"/>
              <a:t>. </a:t>
            </a:r>
            <a:r>
              <a:rPr lang="en-US" dirty="0" err="1"/>
              <a:t>Boribus</a:t>
            </a:r>
            <a:r>
              <a:rPr lang="en-US" dirty="0"/>
              <a:t> </a:t>
            </a:r>
            <a:r>
              <a:rPr lang="en-US" dirty="0" err="1"/>
              <a:t>sinctius</a:t>
            </a:r>
            <a:r>
              <a:rPr lang="en-US" dirty="0"/>
              <a:t> </a:t>
            </a:r>
            <a:r>
              <a:rPr lang="en-US" dirty="0" err="1"/>
              <a:t>nimaxime</a:t>
            </a:r>
            <a:r>
              <a:rPr lang="en-US" dirty="0"/>
              <a:t> </a:t>
            </a:r>
            <a:r>
              <a:rPr lang="en-US" dirty="0" err="1"/>
              <a:t>nonsequibus</a:t>
            </a:r>
            <a:r>
              <a:rPr lang="en-US" dirty="0"/>
              <a:t> </a:t>
            </a:r>
            <a:r>
              <a:rPr lang="en-US" dirty="0" err="1"/>
              <a:t>dollendis</a:t>
            </a:r>
            <a:r>
              <a:rPr lang="en-US" dirty="0"/>
              <a:t> as </a:t>
            </a:r>
            <a:r>
              <a:rPr lang="en-US" dirty="0" err="1"/>
              <a:t>autestiatur</a:t>
            </a:r>
            <a:r>
              <a:rPr lang="en-US" dirty="0"/>
              <a:t>. </a:t>
            </a:r>
          </a:p>
          <a:p>
            <a:pPr marL="285750" marR="0" lvl="0" indent="-285750" algn="l" defTabSz="932742" rtl="0" eaLnBrk="1" fontAlgn="auto" latinLnBrk="0" hangingPunct="1">
              <a:lnSpc>
                <a:spcPts val="1800"/>
              </a:lnSpc>
              <a:spcBef>
                <a:spcPts val="800"/>
              </a:spcBef>
              <a:spcAft>
                <a:spcPts val="0"/>
              </a:spcAft>
              <a:buClrTx/>
              <a:buSzPct val="100000"/>
              <a:buFont typeface="Wingdings" panose="05000000000000000000" pitchFamily="2" charset="2"/>
              <a:buChar char="§"/>
              <a:tabLst/>
              <a:defRPr/>
            </a:pPr>
            <a:r>
              <a:rPr lang="en-US" dirty="0" err="1"/>
              <a:t>Cavorest</a:t>
            </a:r>
            <a:r>
              <a:rPr lang="en-US" dirty="0"/>
              <a:t> a </a:t>
            </a:r>
            <a:r>
              <a:rPr lang="en-US" dirty="0" err="1"/>
              <a:t>aut</a:t>
            </a:r>
            <a:r>
              <a:rPr lang="en-US" dirty="0"/>
              <a:t> arum </a:t>
            </a:r>
            <a:r>
              <a:rPr lang="en-US" dirty="0" err="1"/>
              <a:t>quam</a:t>
            </a:r>
            <a:r>
              <a:rPr lang="en-US" dirty="0"/>
              <a:t> id eat ape </a:t>
            </a:r>
            <a:r>
              <a:rPr lang="en-US" dirty="0" err="1"/>
              <a:t>est</a:t>
            </a:r>
            <a:r>
              <a:rPr lang="en-US" dirty="0"/>
              <a:t>, qui </a:t>
            </a:r>
            <a:r>
              <a:rPr lang="en-US" dirty="0" err="1"/>
              <a:t>sincit</a:t>
            </a:r>
            <a:r>
              <a:rPr lang="en-US" dirty="0"/>
              <a:t>, </a:t>
            </a:r>
            <a:r>
              <a:rPr lang="en-US" dirty="0" err="1"/>
              <a:t>omnimusdae</a:t>
            </a:r>
            <a:r>
              <a:rPr lang="en-US" dirty="0"/>
              <a:t>. </a:t>
            </a:r>
            <a:r>
              <a:rPr lang="en-US" dirty="0" err="1"/>
              <a:t>Icaecatur</a:t>
            </a:r>
            <a:r>
              <a:rPr lang="en-US" dirty="0"/>
              <a:t>. </a:t>
            </a:r>
            <a:r>
              <a:rPr lang="en-US" dirty="0" err="1"/>
              <a:t>Boribus</a:t>
            </a:r>
            <a:r>
              <a:rPr lang="en-US" dirty="0"/>
              <a:t> </a:t>
            </a:r>
            <a:r>
              <a:rPr lang="en-US" dirty="0" err="1"/>
              <a:t>sinctius</a:t>
            </a:r>
            <a:r>
              <a:rPr lang="en-US" dirty="0"/>
              <a:t> </a:t>
            </a:r>
            <a:r>
              <a:rPr lang="en-US" dirty="0" err="1"/>
              <a:t>nimaxime</a:t>
            </a:r>
            <a:r>
              <a:rPr lang="en-US" dirty="0"/>
              <a:t> </a:t>
            </a:r>
            <a:r>
              <a:rPr lang="en-US" dirty="0" err="1"/>
              <a:t>nonsequibus</a:t>
            </a:r>
            <a:r>
              <a:rPr lang="en-US" dirty="0"/>
              <a:t> </a:t>
            </a:r>
            <a:r>
              <a:rPr lang="en-US" dirty="0" err="1"/>
              <a:t>dollendis</a:t>
            </a:r>
            <a:r>
              <a:rPr lang="en-US" dirty="0"/>
              <a:t> as </a:t>
            </a:r>
            <a:r>
              <a:rPr lang="en-US" dirty="0" err="1"/>
              <a:t>autestiatur</a:t>
            </a:r>
            <a:r>
              <a:rPr lang="en-US" dirty="0"/>
              <a:t>. </a:t>
            </a:r>
          </a:p>
          <a:p>
            <a:pPr lvl="0"/>
            <a:endParaRPr lang="en-US" dirty="0"/>
          </a:p>
        </p:txBody>
      </p:sp>
      <p:pic>
        <p:nvPicPr>
          <p:cNvPr id="10" name="Picture 9">
            <a:extLst>
              <a:ext uri="{FF2B5EF4-FFF2-40B4-BE49-F238E27FC236}">
                <a16:creationId xmlns:a16="http://schemas.microsoft.com/office/drawing/2014/main" id="{7BFF3ED5-1EFC-4662-9FC4-2BE44CD0A003}"/>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4533900" y="426474"/>
            <a:ext cx="7902575" cy="6568052"/>
          </a:xfrm>
          <a:prstGeom prst="rect">
            <a:avLst/>
          </a:prstGeom>
        </p:spPr>
      </p:pic>
      <p:sp>
        <p:nvSpPr>
          <p:cNvPr id="13" name="Picture Placeholder 2">
            <a:extLst>
              <a:ext uri="{FF2B5EF4-FFF2-40B4-BE49-F238E27FC236}">
                <a16:creationId xmlns:a16="http://schemas.microsoft.com/office/drawing/2014/main" id="{6CEE176E-C87C-42FB-A110-8291708E692E}"/>
              </a:ext>
            </a:extLst>
          </p:cNvPr>
          <p:cNvSpPr>
            <a:spLocks noGrp="1"/>
          </p:cNvSpPr>
          <p:nvPr>
            <p:ph type="pic" sz="quarter" idx="13"/>
          </p:nvPr>
        </p:nvSpPr>
        <p:spPr>
          <a:xfrm>
            <a:off x="6485449" y="1575303"/>
            <a:ext cx="5951026" cy="4418091"/>
          </a:xfrm>
        </p:spPr>
        <p:txBody>
          <a:bodyPr/>
          <a:lstStyle/>
          <a:p>
            <a:r>
              <a:rPr lang="en-US" dirty="0"/>
              <a:t>Click icon to add picture</a:t>
            </a:r>
          </a:p>
        </p:txBody>
      </p:sp>
      <p:pic>
        <p:nvPicPr>
          <p:cNvPr id="8" name="Picture 7">
            <a:extLst>
              <a:ext uri="{FF2B5EF4-FFF2-40B4-BE49-F238E27FC236}">
                <a16:creationId xmlns:a16="http://schemas.microsoft.com/office/drawing/2014/main" id="{757FCBCA-644B-4D9F-B563-73B84EA12776}"/>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4533900" y="426474"/>
            <a:ext cx="7902575" cy="6568052"/>
          </a:xfrm>
          <a:prstGeom prst="rect">
            <a:avLst/>
          </a:prstGeom>
        </p:spPr>
      </p:pic>
      <p:pic>
        <p:nvPicPr>
          <p:cNvPr id="9" name="Picture 8">
            <a:extLst>
              <a:ext uri="{FF2B5EF4-FFF2-40B4-BE49-F238E27FC236}">
                <a16:creationId xmlns:a16="http://schemas.microsoft.com/office/drawing/2014/main" id="{7D8676DE-CF22-4520-B569-07796045F3D8}"/>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4533900" y="426474"/>
            <a:ext cx="7902575" cy="6568052"/>
          </a:xfrm>
          <a:prstGeom prst="rect">
            <a:avLst/>
          </a:prstGeom>
        </p:spPr>
      </p:pic>
    </p:spTree>
    <p:extLst>
      <p:ext uri="{BB962C8B-B14F-4D97-AF65-F5344CB8AC3E}">
        <p14:creationId xmlns:p14="http://schemas.microsoft.com/office/powerpoint/2010/main" val="1004037113"/>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Device-2">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B206045-E4F4-45B2-97AD-117C2A487136}"/>
              </a:ext>
            </a:extLst>
          </p:cNvPr>
          <p:cNvSpPr>
            <a:spLocks noGrp="1"/>
          </p:cNvSpPr>
          <p:nvPr>
            <p:ph type="title"/>
          </p:nvPr>
        </p:nvSpPr>
        <p:spPr/>
        <p:txBody>
          <a:bodyPr/>
          <a:lstStyle/>
          <a:p>
            <a:r>
              <a:rPr lang="en-US"/>
              <a:t>Click to edit Master title style</a:t>
            </a:r>
            <a:endParaRPr lang="en-US" dirty="0"/>
          </a:p>
        </p:txBody>
      </p:sp>
      <p:pic>
        <p:nvPicPr>
          <p:cNvPr id="10" name="Picture 9">
            <a:extLst>
              <a:ext uri="{FF2B5EF4-FFF2-40B4-BE49-F238E27FC236}">
                <a16:creationId xmlns:a16="http://schemas.microsoft.com/office/drawing/2014/main" id="{73CDB1EA-72FB-46B3-89D4-DEE1F2EF724A}"/>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391953" y="496641"/>
            <a:ext cx="11087895" cy="6497884"/>
          </a:xfrm>
          <a:prstGeom prst="rect">
            <a:avLst/>
          </a:prstGeom>
        </p:spPr>
      </p:pic>
      <p:sp>
        <p:nvSpPr>
          <p:cNvPr id="4" name="Picture Placeholder 3">
            <a:extLst>
              <a:ext uri="{FF2B5EF4-FFF2-40B4-BE49-F238E27FC236}">
                <a16:creationId xmlns:a16="http://schemas.microsoft.com/office/drawing/2014/main" id="{A3F5ADCC-1FD4-471C-A98A-48A6B1ABFEB3}"/>
              </a:ext>
            </a:extLst>
          </p:cNvPr>
          <p:cNvSpPr>
            <a:spLocks noGrp="1"/>
          </p:cNvSpPr>
          <p:nvPr>
            <p:ph type="pic" sz="quarter" idx="13"/>
          </p:nvPr>
        </p:nvSpPr>
        <p:spPr>
          <a:xfrm>
            <a:off x="2344848" y="1629625"/>
            <a:ext cx="7831247" cy="4427143"/>
          </a:xfrm>
        </p:spPr>
        <p:txBody>
          <a:bodyPr/>
          <a:lstStyle/>
          <a:p>
            <a:r>
              <a:rPr lang="en-US" dirty="0"/>
              <a:t>Click icon to add picture</a:t>
            </a:r>
          </a:p>
        </p:txBody>
      </p:sp>
    </p:spTree>
    <p:extLst>
      <p:ext uri="{BB962C8B-B14F-4D97-AF65-F5344CB8AC3E}">
        <p14:creationId xmlns:p14="http://schemas.microsoft.com/office/powerpoint/2010/main" val="3364433037"/>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able">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99A9392-0291-4635-BCC5-4AA7A00B1B59}"/>
              </a:ext>
            </a:extLst>
          </p:cNvPr>
          <p:cNvSpPr>
            <a:spLocks noGrp="1"/>
          </p:cNvSpPr>
          <p:nvPr>
            <p:ph type="title"/>
          </p:nvPr>
        </p:nvSpPr>
        <p:spPr/>
        <p:txBody>
          <a:bodyPr/>
          <a:lstStyle/>
          <a:p>
            <a:r>
              <a:rPr lang="en-US"/>
              <a:t>Click to edit Master title style</a:t>
            </a:r>
          </a:p>
        </p:txBody>
      </p:sp>
      <p:sp>
        <p:nvSpPr>
          <p:cNvPr id="4" name="Table Placeholder 3"/>
          <p:cNvSpPr>
            <a:spLocks noGrp="1"/>
          </p:cNvSpPr>
          <p:nvPr>
            <p:ph type="tbl" sz="quarter" idx="10"/>
          </p:nvPr>
        </p:nvSpPr>
        <p:spPr>
          <a:xfrm>
            <a:off x="465138" y="1727200"/>
            <a:ext cx="11533187" cy="4634545"/>
          </a:xfrm>
          <a:prstGeom prst="rect">
            <a:avLst/>
          </a:prstGeom>
        </p:spPr>
        <p:txBody>
          <a:bodyPr anchor="ctr" anchorCtr="0"/>
          <a:lstStyle>
            <a:lvl1pPr algn="ctr">
              <a:defRPr/>
            </a:lvl1pPr>
          </a:lstStyle>
          <a:p>
            <a:r>
              <a:rPr lang="en-US" dirty="0"/>
              <a:t>Click icon to add table</a:t>
            </a:r>
          </a:p>
        </p:txBody>
      </p:sp>
    </p:spTree>
    <p:extLst>
      <p:ext uri="{BB962C8B-B14F-4D97-AF65-F5344CB8AC3E}">
        <p14:creationId xmlns:p14="http://schemas.microsoft.com/office/powerpoint/2010/main" val="3288236465"/>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Code slide">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C9D0251-787E-4A07-8CDF-B4E2A40DD838}"/>
              </a:ext>
            </a:extLst>
          </p:cNvPr>
          <p:cNvSpPr>
            <a:spLocks noGrp="1"/>
          </p:cNvSpPr>
          <p:nvPr>
            <p:ph type="title"/>
          </p:nvPr>
        </p:nvSpPr>
        <p:spPr/>
        <p:txBody>
          <a:bodyPr/>
          <a:lstStyle/>
          <a:p>
            <a:r>
              <a:rPr lang="en-US"/>
              <a:t>Click to edit Master title style</a:t>
            </a:r>
          </a:p>
        </p:txBody>
      </p:sp>
      <p:sp>
        <p:nvSpPr>
          <p:cNvPr id="7" name="Text Placeholder 3">
            <a:extLst>
              <a:ext uri="{FF2B5EF4-FFF2-40B4-BE49-F238E27FC236}">
                <a16:creationId xmlns:a16="http://schemas.microsoft.com/office/drawing/2014/main" id="{FEE1E43F-C091-614B-AA20-F39D0AACAA1C}"/>
              </a:ext>
            </a:extLst>
          </p:cNvPr>
          <p:cNvSpPr>
            <a:spLocks noGrp="1"/>
          </p:cNvSpPr>
          <p:nvPr>
            <p:ph type="body" sz="quarter" idx="10" hasCustomPrompt="1"/>
          </p:nvPr>
        </p:nvSpPr>
        <p:spPr>
          <a:xfrm>
            <a:off x="465138" y="1465943"/>
            <a:ext cx="11533187" cy="5239657"/>
          </a:xfrm>
          <a:prstGeom prst="rect">
            <a:avLst/>
          </a:prstGeom>
        </p:spPr>
        <p:txBody>
          <a:bodyPr wrap="square" lIns="0" tIns="0" rIns="0" bIns="0">
            <a:noAutofit/>
          </a:bodyPr>
          <a:lstStyle>
            <a:lvl1pPr marL="0" marR="0" indent="0" algn="l" defTabSz="932742" rtl="0" eaLnBrk="1" fontAlgn="auto" latinLnBrk="0" hangingPunct="1">
              <a:lnSpc>
                <a:spcPts val="2400"/>
              </a:lnSpc>
              <a:spcBef>
                <a:spcPts val="0"/>
              </a:spcBef>
              <a:spcAft>
                <a:spcPts val="0"/>
              </a:spcAft>
              <a:buClrTx/>
              <a:buSzPct val="90000"/>
              <a:buFont typeface="Arial" panose="020B0604020202020204" pitchFamily="34" charset="0"/>
              <a:buNone/>
              <a:tabLst/>
              <a:defRPr lang="en-US" sz="2000" kern="1200" spc="0" baseline="0" dirty="0">
                <a:solidFill>
                  <a:srgbClr val="000000"/>
                </a:solidFill>
                <a:latin typeface="Consolas" panose="020B0609020204030204" pitchFamily="49" charset="0"/>
                <a:ea typeface="+mn-ea"/>
                <a:cs typeface="+mn-cs"/>
              </a:defRPr>
            </a:lvl1pPr>
            <a:lvl2pPr marL="228600" indent="0">
              <a:buNone/>
              <a:defRPr/>
            </a:lvl2pPr>
            <a:lvl3pPr marL="457200" indent="0">
              <a:buNone/>
              <a:defRPr/>
            </a:lvl3pPr>
            <a:lvl4pPr marL="685800" indent="0">
              <a:buNone/>
              <a:defRPr/>
            </a:lvl4pPr>
            <a:lvl5pPr marL="914400" indent="0">
              <a:buNone/>
              <a:defRPr/>
            </a:lvl5pPr>
          </a:lstStyle>
          <a:p>
            <a:pPr lvl="0"/>
            <a:r>
              <a:rPr lang="en-US" dirty="0"/>
              <a:t>Use Consolas 20 for software code</a:t>
            </a:r>
          </a:p>
        </p:txBody>
      </p:sp>
    </p:spTree>
    <p:extLst>
      <p:ext uri="{BB962C8B-B14F-4D97-AF65-F5344CB8AC3E}">
        <p14:creationId xmlns:p14="http://schemas.microsoft.com/office/powerpoint/2010/main" val="3915755211"/>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hank you">
    <p:bg>
      <p:bgPr>
        <a:solidFill>
          <a:srgbClr val="000000"/>
        </a:soli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3C370E04-F3D7-44F1-9863-6604D12FE022}"/>
              </a:ext>
            </a:extLst>
          </p:cNvPr>
          <p:cNvSpPr>
            <a:spLocks noGrp="1"/>
          </p:cNvSpPr>
          <p:nvPr>
            <p:ph type="title" hasCustomPrompt="1"/>
          </p:nvPr>
        </p:nvSpPr>
        <p:spPr>
          <a:xfrm>
            <a:off x="463277" y="1882011"/>
            <a:ext cx="9144000" cy="585216"/>
          </a:xfrm>
          <a:prstGeom prst="rect">
            <a:avLst/>
          </a:prstGeom>
          <a:noFill/>
        </p:spPr>
        <p:txBody>
          <a:bodyPr vert="horz" wrap="square" lIns="0" tIns="0" rIns="0" bIns="0" rtlCol="0" anchor="t" anchorCtr="0">
            <a:noAutofit/>
          </a:bodyPr>
          <a:lstStyle>
            <a:lvl1pPr>
              <a:defRPr kumimoji="0" lang="en-US" sz="3200" i="0" u="none" strike="noStrike" normalizeH="0" dirty="0">
                <a:solidFill>
                  <a:srgbClr val="FFFFFF"/>
                </a:solidFill>
                <a:uLnTx/>
                <a:uFillTx/>
              </a:defRPr>
            </a:lvl1pPr>
          </a:lstStyle>
          <a:p>
            <a:pPr lvl="0">
              <a:lnSpc>
                <a:spcPct val="100000"/>
              </a:lnSpc>
              <a:spcAft>
                <a:spcPts val="1300"/>
              </a:spcAft>
            </a:pPr>
            <a:r>
              <a:rPr kumimoji="0" lang="en-US" sz="3200" b="0" i="0" u="none" strike="noStrike" kern="1200" cap="none" spc="-50" normalizeH="0" baseline="0" noProof="0" dirty="0">
                <a:ln w="3175">
                  <a:noFill/>
                </a:ln>
                <a:solidFill>
                  <a:srgbClr val="FFFFFF"/>
                </a:solidFill>
                <a:effectLst/>
                <a:uLnTx/>
                <a:uFillTx/>
                <a:latin typeface="+mj-lt"/>
                <a:ea typeface="+mn-ea"/>
                <a:cs typeface="Segoe UI" pitchFamily="34" charset="0"/>
              </a:rPr>
              <a:t>Thank you.</a:t>
            </a:r>
            <a:endParaRPr lang="en-US" dirty="0"/>
          </a:p>
        </p:txBody>
      </p:sp>
      <p:sp>
        <p:nvSpPr>
          <p:cNvPr id="5" name="Text Box 3">
            <a:extLst>
              <a:ext uri="{FF2B5EF4-FFF2-40B4-BE49-F238E27FC236}">
                <a16:creationId xmlns:a16="http://schemas.microsoft.com/office/drawing/2014/main" id="{0AFD6FAE-B215-4CF5-A1C7-AE7803BB4E41}"/>
              </a:ext>
            </a:extLst>
          </p:cNvPr>
          <p:cNvSpPr txBox="1">
            <a:spLocks noChangeArrowheads="1"/>
          </p:cNvSpPr>
          <p:nvPr/>
        </p:nvSpPr>
        <p:spPr bwMode="blackWhite">
          <a:xfrm>
            <a:off x="463277" y="6579623"/>
            <a:ext cx="4572000" cy="107722"/>
          </a:xfrm>
          <a:prstGeom prst="rect">
            <a:avLst/>
          </a:prstGeom>
          <a:noFill/>
          <a:ln w="12700">
            <a:noFill/>
            <a:miter lim="800000"/>
            <a:headEnd type="none" w="sm" len="sm"/>
            <a:tailEnd type="none" w="sm" len="sm"/>
          </a:ln>
          <a:effectLst/>
        </p:spPr>
        <p:txBody>
          <a:bodyPr vert="horz" wrap="square" lIns="0" tIns="0" rIns="0" bIns="0" numCol="1" anchor="t" anchorCtr="0" compatLnSpc="1">
            <a:prstTxWarp prst="textNoShape">
              <a:avLst/>
            </a:prstTxWarp>
            <a:spAutoFit/>
          </a:bodyPr>
          <a:lstStyle/>
          <a:p>
            <a:pPr defTabSz="932290" eaLnBrk="0" hangingPunct="0"/>
            <a:r>
              <a:rPr lang="en-US" sz="700" dirty="0">
                <a:solidFill>
                  <a:schemeClr val="bg1"/>
                </a:solidFill>
                <a:cs typeface="Segoe UI" pitchFamily="34" charset="0"/>
              </a:rPr>
              <a:t>© Copyright Microsoft Corporation. All rights reserved. </a:t>
            </a:r>
          </a:p>
        </p:txBody>
      </p:sp>
      <p:pic>
        <p:nvPicPr>
          <p:cNvPr id="7" name="Picture 6">
            <a:extLst>
              <a:ext uri="{FF2B5EF4-FFF2-40B4-BE49-F238E27FC236}">
                <a16:creationId xmlns:a16="http://schemas.microsoft.com/office/drawing/2014/main" id="{41346680-C740-4AFA-9082-C6A24DE57D1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901" y="0"/>
            <a:ext cx="2498114" cy="1119673"/>
          </a:xfrm>
          <a:prstGeom prst="rect">
            <a:avLst/>
          </a:prstGeom>
        </p:spPr>
      </p:pic>
      <p:sp>
        <p:nvSpPr>
          <p:cNvPr id="6" name="Text Box 3">
            <a:extLst>
              <a:ext uri="{FF2B5EF4-FFF2-40B4-BE49-F238E27FC236}">
                <a16:creationId xmlns:a16="http://schemas.microsoft.com/office/drawing/2014/main" id="{6F272A1D-6A44-44DD-9A5A-27331FF62636}"/>
              </a:ext>
            </a:extLst>
          </p:cNvPr>
          <p:cNvSpPr txBox="1">
            <a:spLocks noChangeArrowheads="1"/>
          </p:cNvSpPr>
          <p:nvPr/>
        </p:nvSpPr>
        <p:spPr bwMode="blackWhite">
          <a:xfrm>
            <a:off x="463277" y="6579623"/>
            <a:ext cx="4572000" cy="107722"/>
          </a:xfrm>
          <a:prstGeom prst="rect">
            <a:avLst/>
          </a:prstGeom>
          <a:noFill/>
          <a:ln w="12700">
            <a:noFill/>
            <a:miter lim="800000"/>
            <a:headEnd type="none" w="sm" len="sm"/>
            <a:tailEnd type="none" w="sm" len="sm"/>
          </a:ln>
          <a:effectLst/>
        </p:spPr>
        <p:txBody>
          <a:bodyPr vert="horz" wrap="square" lIns="0" tIns="0" rIns="0" bIns="0" numCol="1" anchor="t" anchorCtr="0" compatLnSpc="1">
            <a:prstTxWarp prst="textNoShape">
              <a:avLst/>
            </a:prstTxWarp>
            <a:spAutoFit/>
          </a:bodyPr>
          <a:lstStyle/>
          <a:p>
            <a:pPr defTabSz="932290" eaLnBrk="0" hangingPunct="0"/>
            <a:r>
              <a:rPr lang="en-US" sz="700" dirty="0">
                <a:solidFill>
                  <a:schemeClr val="bg1"/>
                </a:solidFill>
                <a:cs typeface="Segoe UI" pitchFamily="34" charset="0"/>
              </a:rPr>
              <a:t>© Copyright Microsoft Corporation. All rights reserved. </a:t>
            </a:r>
          </a:p>
        </p:txBody>
      </p:sp>
      <p:pic>
        <p:nvPicPr>
          <p:cNvPr id="8" name="Picture 7">
            <a:extLst>
              <a:ext uri="{FF2B5EF4-FFF2-40B4-BE49-F238E27FC236}">
                <a16:creationId xmlns:a16="http://schemas.microsoft.com/office/drawing/2014/main" id="{02CD6277-1240-4E92-8266-7ACDA180A72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901" y="0"/>
            <a:ext cx="2498114" cy="1119673"/>
          </a:xfrm>
          <a:prstGeom prst="rect">
            <a:avLst/>
          </a:prstGeom>
        </p:spPr>
      </p:pic>
      <p:sp>
        <p:nvSpPr>
          <p:cNvPr id="10" name="Text Box 3">
            <a:extLst>
              <a:ext uri="{FF2B5EF4-FFF2-40B4-BE49-F238E27FC236}">
                <a16:creationId xmlns:a16="http://schemas.microsoft.com/office/drawing/2014/main" id="{0040EABB-2FDA-46F4-ACCF-D52384DF3CD9}"/>
              </a:ext>
            </a:extLst>
          </p:cNvPr>
          <p:cNvSpPr txBox="1">
            <a:spLocks noChangeArrowheads="1"/>
          </p:cNvSpPr>
          <p:nvPr/>
        </p:nvSpPr>
        <p:spPr bwMode="blackWhite">
          <a:xfrm>
            <a:off x="463277" y="6579623"/>
            <a:ext cx="4572000" cy="107722"/>
          </a:xfrm>
          <a:prstGeom prst="rect">
            <a:avLst/>
          </a:prstGeom>
          <a:noFill/>
          <a:ln w="12700">
            <a:noFill/>
            <a:miter lim="800000"/>
            <a:headEnd type="none" w="sm" len="sm"/>
            <a:tailEnd type="none" w="sm" len="sm"/>
          </a:ln>
          <a:effectLst/>
        </p:spPr>
        <p:txBody>
          <a:bodyPr vert="horz" wrap="square" lIns="0" tIns="0" rIns="0" bIns="0" numCol="1" anchor="t" anchorCtr="0" compatLnSpc="1">
            <a:prstTxWarp prst="textNoShape">
              <a:avLst/>
            </a:prstTxWarp>
            <a:spAutoFit/>
          </a:bodyPr>
          <a:lstStyle/>
          <a:p>
            <a:pPr defTabSz="932290" eaLnBrk="0" hangingPunct="0"/>
            <a:r>
              <a:rPr lang="en-US" sz="700" dirty="0">
                <a:solidFill>
                  <a:schemeClr val="bg1"/>
                </a:solidFill>
                <a:cs typeface="Segoe UI" pitchFamily="34" charset="0"/>
              </a:rPr>
              <a:t>© Copyright Microsoft Corporation. All rights reserved. </a:t>
            </a:r>
          </a:p>
        </p:txBody>
      </p:sp>
      <p:pic>
        <p:nvPicPr>
          <p:cNvPr id="11" name="Picture 10">
            <a:extLst>
              <a:ext uri="{FF2B5EF4-FFF2-40B4-BE49-F238E27FC236}">
                <a16:creationId xmlns:a16="http://schemas.microsoft.com/office/drawing/2014/main" id="{01A91779-E943-4D11-9C3F-05845B3C473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901" y="0"/>
            <a:ext cx="2498114" cy="1119673"/>
          </a:xfrm>
          <a:prstGeom prst="rect">
            <a:avLst/>
          </a:prstGeom>
        </p:spPr>
      </p:pic>
      <p:sp>
        <p:nvSpPr>
          <p:cNvPr id="12" name="Text Box 3">
            <a:extLst>
              <a:ext uri="{FF2B5EF4-FFF2-40B4-BE49-F238E27FC236}">
                <a16:creationId xmlns:a16="http://schemas.microsoft.com/office/drawing/2014/main" id="{9AEE4860-AD73-4C7D-A755-ED7432518F32}"/>
              </a:ext>
            </a:extLst>
          </p:cNvPr>
          <p:cNvSpPr txBox="1">
            <a:spLocks noChangeArrowheads="1"/>
          </p:cNvSpPr>
          <p:nvPr userDrawn="1"/>
        </p:nvSpPr>
        <p:spPr bwMode="blackWhite">
          <a:xfrm>
            <a:off x="463277" y="6579623"/>
            <a:ext cx="4572000" cy="107722"/>
          </a:xfrm>
          <a:prstGeom prst="rect">
            <a:avLst/>
          </a:prstGeom>
          <a:noFill/>
          <a:ln w="12700">
            <a:noFill/>
            <a:miter lim="800000"/>
            <a:headEnd type="none" w="sm" len="sm"/>
            <a:tailEnd type="none" w="sm" len="sm"/>
          </a:ln>
          <a:effectLst/>
        </p:spPr>
        <p:txBody>
          <a:bodyPr vert="horz" wrap="square" lIns="0" tIns="0" rIns="0" bIns="0" numCol="1" anchor="t" anchorCtr="0" compatLnSpc="1">
            <a:prstTxWarp prst="textNoShape">
              <a:avLst/>
            </a:prstTxWarp>
            <a:spAutoFit/>
          </a:bodyPr>
          <a:lstStyle/>
          <a:p>
            <a:pPr defTabSz="932290" eaLnBrk="0" hangingPunct="0"/>
            <a:r>
              <a:rPr lang="en-US" sz="700" dirty="0">
                <a:solidFill>
                  <a:schemeClr val="bg1"/>
                </a:solidFill>
                <a:cs typeface="Segoe UI" pitchFamily="34" charset="0"/>
              </a:rPr>
              <a:t>© Copyright Microsoft Corporation. All rights reserved. </a:t>
            </a:r>
          </a:p>
        </p:txBody>
      </p:sp>
      <p:pic>
        <p:nvPicPr>
          <p:cNvPr id="13" name="Picture 12">
            <a:extLst>
              <a:ext uri="{FF2B5EF4-FFF2-40B4-BE49-F238E27FC236}">
                <a16:creationId xmlns:a16="http://schemas.microsoft.com/office/drawing/2014/main" id="{481E64BA-06B8-4475-8F96-96E0C48D953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8901" y="0"/>
            <a:ext cx="2498114" cy="1119673"/>
          </a:xfrm>
          <a:prstGeom prst="rect">
            <a:avLst/>
          </a:prstGeom>
        </p:spPr>
      </p:pic>
    </p:spTree>
    <p:extLst>
      <p:ext uri="{BB962C8B-B14F-4D97-AF65-F5344CB8AC3E}">
        <p14:creationId xmlns:p14="http://schemas.microsoft.com/office/powerpoint/2010/main" val="128737522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Pictures and tex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52B9E34-E8B7-4CC5-AF8B-BD57F54B56A9}"/>
              </a:ext>
            </a:extLst>
          </p:cNvPr>
          <p:cNvSpPr>
            <a:spLocks noGrp="1"/>
          </p:cNvSpPr>
          <p:nvPr>
            <p:ph type="title"/>
          </p:nvPr>
        </p:nvSpPr>
        <p:spPr/>
        <p:txBody>
          <a:bodyPr/>
          <a:lstStyle/>
          <a:p>
            <a:r>
              <a:rPr lang="en-US"/>
              <a:t>Click to edit Master title style</a:t>
            </a:r>
          </a:p>
        </p:txBody>
      </p:sp>
      <p:sp>
        <p:nvSpPr>
          <p:cNvPr id="31" name="Picture Placeholder 5">
            <a:extLst>
              <a:ext uri="{FF2B5EF4-FFF2-40B4-BE49-F238E27FC236}">
                <a16:creationId xmlns:a16="http://schemas.microsoft.com/office/drawing/2014/main" id="{1EF10A3D-A380-4EF5-898D-84374CBC6FAC}"/>
              </a:ext>
            </a:extLst>
          </p:cNvPr>
          <p:cNvSpPr>
            <a:spLocks noGrp="1"/>
          </p:cNvSpPr>
          <p:nvPr>
            <p:ph type="pic" sz="quarter" idx="42"/>
          </p:nvPr>
        </p:nvSpPr>
        <p:spPr>
          <a:xfrm>
            <a:off x="1497697" y="1975134"/>
            <a:ext cx="1363663" cy="1363663"/>
          </a:xfrm>
        </p:spPr>
        <p:txBody>
          <a:bodyPr/>
          <a:lstStyle/>
          <a:p>
            <a:r>
              <a:rPr lang="en-US" dirty="0"/>
              <a:t>Click icon to add picture</a:t>
            </a:r>
          </a:p>
        </p:txBody>
      </p:sp>
      <p:sp>
        <p:nvSpPr>
          <p:cNvPr id="4" name="Text Placeholder 3">
            <a:extLst>
              <a:ext uri="{FF2B5EF4-FFF2-40B4-BE49-F238E27FC236}">
                <a16:creationId xmlns:a16="http://schemas.microsoft.com/office/drawing/2014/main" id="{A82E1B27-D03B-43F2-A862-631D1DBF3943}"/>
              </a:ext>
            </a:extLst>
          </p:cNvPr>
          <p:cNvSpPr>
            <a:spLocks noGrp="1"/>
          </p:cNvSpPr>
          <p:nvPr>
            <p:ph type="body" sz="quarter" idx="43" hasCustomPrompt="1"/>
          </p:nvPr>
        </p:nvSpPr>
        <p:spPr>
          <a:xfrm>
            <a:off x="1497013" y="3338513"/>
            <a:ext cx="1609466" cy="675347"/>
          </a:xfrm>
        </p:spPr>
        <p:txBody>
          <a:bodyPr vert="horz" lIns="0" tIns="0" rIns="0" bIns="0" rtlCol="0">
            <a:noAutofit/>
          </a:bodyPr>
          <a:lstStyle>
            <a:lvl1pPr>
              <a:defRPr kumimoji="0" lang="en-US" sz="1600" i="0" u="none" strike="noStrike" cap="none" spc="0" normalizeH="0" dirty="0">
                <a:ln>
                  <a:noFill/>
                </a:ln>
                <a:solidFill>
                  <a:srgbClr val="0078D4"/>
                </a:solidFill>
                <a:effectLst/>
                <a:uLnTx/>
                <a:uFillTx/>
                <a:latin typeface="Segoe UI Semibold"/>
              </a:defRPr>
            </a:lvl1pPr>
          </a:lstStyle>
          <a:p>
            <a:pPr lvl="0">
              <a:lnSpc>
                <a:spcPts val="1800"/>
              </a:lnSpc>
              <a:spcBef>
                <a:spcPts val="900"/>
              </a:spcBef>
              <a:buFont typeface="Wingdings" panose="05000000000000000000" pitchFamily="2" charset="2"/>
            </a:pPr>
            <a:r>
              <a:rPr lang="en-US" dirty="0"/>
              <a:t>Segoe UI SB 16 </a:t>
            </a:r>
            <a:r>
              <a:rPr lang="en-US" dirty="0" err="1"/>
              <a:t>pt</a:t>
            </a:r>
            <a:endParaRPr lang="en-US" dirty="0"/>
          </a:p>
        </p:txBody>
      </p:sp>
      <p:sp>
        <p:nvSpPr>
          <p:cNvPr id="7" name="Text Placeholder 6">
            <a:extLst>
              <a:ext uri="{FF2B5EF4-FFF2-40B4-BE49-F238E27FC236}">
                <a16:creationId xmlns:a16="http://schemas.microsoft.com/office/drawing/2014/main" id="{74E81DD0-92DC-4A7B-B55D-BB6439EEE21F}"/>
              </a:ext>
            </a:extLst>
          </p:cNvPr>
          <p:cNvSpPr>
            <a:spLocks noGrp="1"/>
          </p:cNvSpPr>
          <p:nvPr>
            <p:ph type="body" sz="quarter" idx="44" hasCustomPrompt="1"/>
          </p:nvPr>
        </p:nvSpPr>
        <p:spPr>
          <a:xfrm>
            <a:off x="1497013" y="4013200"/>
            <a:ext cx="1614487" cy="2413868"/>
          </a:xfrm>
        </p:spPr>
        <p:txBody>
          <a:bodyPr/>
          <a:lstStyle>
            <a:lvl1pPr>
              <a:defRPr sz="1600"/>
            </a:lvl1pPr>
            <a:lvl2pPr marL="0" marR="0" indent="0" algn="l" defTabSz="932742" rtl="0" eaLnBrk="1" fontAlgn="auto" latinLnBrk="0" hangingPunct="1">
              <a:lnSpc>
                <a:spcPts val="1800"/>
              </a:lnSpc>
              <a:spcBef>
                <a:spcPts val="450"/>
              </a:spcBef>
              <a:spcAft>
                <a:spcPts val="0"/>
              </a:spcAft>
              <a:buClrTx/>
              <a:buSzPct val="90000"/>
              <a:buFont typeface="Arial" panose="020B0604020202020204" pitchFamily="34" charset="0"/>
              <a:buNone/>
              <a:tabLst/>
              <a:defRPr/>
            </a:lvl2pPr>
          </a:lstStyle>
          <a:p>
            <a:pPr marL="0" marR="0" lvl="1" indent="0" algn="l" defTabSz="932742" rtl="0" eaLnBrk="1" fontAlgn="auto" latinLnBrk="0" hangingPunct="1">
              <a:lnSpc>
                <a:spcPts val="1800"/>
              </a:lnSpc>
              <a:spcBef>
                <a:spcPts val="450"/>
              </a:spcBef>
              <a:spcAft>
                <a:spcPts val="0"/>
              </a:spcAft>
              <a:buClrTx/>
              <a:buSzPct val="90000"/>
              <a:buFont typeface="Arial" panose="020B0604020202020204" pitchFamily="34" charset="0"/>
              <a:buNone/>
              <a:tabLst/>
              <a:defRPr/>
            </a:pPr>
            <a:r>
              <a:rPr kumimoji="0" lang="en-US" sz="1600" b="0" i="0" u="none" strike="noStrike" kern="1200" cap="none" spc="-50" normalizeH="0" baseline="0" noProof="0" dirty="0" err="1">
                <a:ln>
                  <a:noFill/>
                </a:ln>
                <a:solidFill>
                  <a:srgbClr val="000000"/>
                </a:solidFill>
                <a:effectLst/>
                <a:uLnTx/>
                <a:uFillTx/>
                <a:latin typeface="+mn-lt"/>
                <a:ea typeface="+mn-ea"/>
                <a:cs typeface="+mn-cs"/>
              </a:rPr>
              <a:t>Cavorest</a:t>
            </a:r>
            <a:r>
              <a:rPr kumimoji="0" lang="en-US" sz="1600" b="0" i="0" u="none" strike="noStrike" kern="1200" cap="none" spc="-50" normalizeH="0" baseline="0" noProof="0" dirty="0">
                <a:ln>
                  <a:noFill/>
                </a:ln>
                <a:solidFill>
                  <a:srgbClr val="000000"/>
                </a:solidFill>
                <a:effectLst/>
                <a:uLnTx/>
                <a:uFillTx/>
                <a:latin typeface="+mn-lt"/>
                <a:ea typeface="+mn-ea"/>
                <a:cs typeface="+mn-cs"/>
              </a:rPr>
              <a:t> a </a:t>
            </a:r>
            <a:r>
              <a:rPr kumimoji="0" lang="en-US" sz="1600" b="0" i="0" u="none" strike="noStrike" kern="1200" cap="none" spc="-50" normalizeH="0" baseline="0" noProof="0" dirty="0" err="1">
                <a:ln>
                  <a:noFill/>
                </a:ln>
                <a:solidFill>
                  <a:srgbClr val="000000"/>
                </a:solidFill>
                <a:effectLst/>
                <a:uLnTx/>
                <a:uFillTx/>
                <a:latin typeface="+mn-lt"/>
                <a:ea typeface="+mn-ea"/>
                <a:cs typeface="+mn-cs"/>
              </a:rPr>
              <a:t>aut</a:t>
            </a:r>
            <a:r>
              <a:rPr kumimoji="0" lang="en-US" sz="1600" b="0" i="0" u="none" strike="noStrike" kern="1200" cap="none" spc="-50" normalizeH="0" baseline="0" noProof="0" dirty="0">
                <a:ln>
                  <a:noFill/>
                </a:ln>
                <a:solidFill>
                  <a:srgbClr val="000000"/>
                </a:solidFill>
                <a:effectLst/>
                <a:uLnTx/>
                <a:uFillTx/>
                <a:latin typeface="+mn-lt"/>
                <a:ea typeface="+mn-ea"/>
                <a:cs typeface="+mn-cs"/>
              </a:rPr>
              <a:t> arum </a:t>
            </a:r>
            <a:r>
              <a:rPr kumimoji="0" lang="en-US" sz="1600" b="0" i="0" u="none" strike="noStrike" kern="1200" cap="none" spc="-50" normalizeH="0" baseline="0" noProof="0" dirty="0" err="1">
                <a:ln>
                  <a:noFill/>
                </a:ln>
                <a:solidFill>
                  <a:srgbClr val="000000"/>
                </a:solidFill>
                <a:effectLst/>
                <a:uLnTx/>
                <a:uFillTx/>
                <a:latin typeface="+mn-lt"/>
                <a:ea typeface="+mn-ea"/>
                <a:cs typeface="+mn-cs"/>
              </a:rPr>
              <a:t>quam</a:t>
            </a:r>
            <a:r>
              <a:rPr kumimoji="0" lang="en-US" sz="1600" b="0" i="0" u="none" strike="noStrike" kern="1200" cap="none" spc="-50" normalizeH="0" baseline="0" noProof="0" dirty="0">
                <a:ln>
                  <a:noFill/>
                </a:ln>
                <a:solidFill>
                  <a:srgbClr val="000000"/>
                </a:solidFill>
                <a:effectLst/>
                <a:uLnTx/>
                <a:uFillTx/>
                <a:latin typeface="+mn-lt"/>
                <a:ea typeface="+mn-ea"/>
                <a:cs typeface="+mn-cs"/>
              </a:rPr>
              <a:t> id eat ape </a:t>
            </a:r>
            <a:r>
              <a:rPr kumimoji="0" lang="en-US" sz="1600" b="0" i="0" u="none" strike="noStrike" kern="1200" cap="none" spc="-50" normalizeH="0" baseline="0" noProof="0" dirty="0" err="1">
                <a:ln>
                  <a:noFill/>
                </a:ln>
                <a:solidFill>
                  <a:srgbClr val="000000"/>
                </a:solidFill>
                <a:effectLst/>
                <a:uLnTx/>
                <a:uFillTx/>
                <a:latin typeface="+mn-lt"/>
                <a:ea typeface="+mn-ea"/>
                <a:cs typeface="+mn-cs"/>
              </a:rPr>
              <a:t>est</a:t>
            </a:r>
            <a:r>
              <a:rPr kumimoji="0" lang="en-US" sz="1600" b="0" i="0" u="none" strike="noStrike" kern="1200" cap="none" spc="-50" normalizeH="0" baseline="0" noProof="0" dirty="0">
                <a:ln>
                  <a:noFill/>
                </a:ln>
                <a:solidFill>
                  <a:srgbClr val="000000"/>
                </a:solidFill>
                <a:effectLst/>
                <a:uLnTx/>
                <a:uFillTx/>
                <a:latin typeface="+mn-lt"/>
                <a:ea typeface="+mn-ea"/>
                <a:cs typeface="+mn-cs"/>
              </a:rPr>
              <a:t>, qui </a:t>
            </a:r>
            <a:r>
              <a:rPr kumimoji="0" lang="en-US" sz="1600" b="0" i="0" u="none" strike="noStrike" kern="1200" cap="none" spc="-50" normalizeH="0" baseline="0" noProof="0" dirty="0" err="1">
                <a:ln>
                  <a:noFill/>
                </a:ln>
                <a:solidFill>
                  <a:srgbClr val="000000"/>
                </a:solidFill>
                <a:effectLst/>
                <a:uLnTx/>
                <a:uFillTx/>
                <a:latin typeface="+mn-lt"/>
                <a:ea typeface="+mn-ea"/>
                <a:cs typeface="+mn-cs"/>
              </a:rPr>
              <a:t>sincit</a:t>
            </a:r>
            <a:r>
              <a:rPr kumimoji="0" lang="en-US" sz="1600" b="0" i="0" u="none" strike="noStrike" kern="1200" cap="none" spc="-50" normalizeH="0" baseline="0" noProof="0" dirty="0">
                <a:ln>
                  <a:noFill/>
                </a:ln>
                <a:solidFill>
                  <a:srgbClr val="000000"/>
                </a:solidFill>
                <a:effectLst/>
                <a:uLnTx/>
                <a:uFillTx/>
                <a:latin typeface="+mn-lt"/>
                <a:ea typeface="+mn-ea"/>
                <a:cs typeface="+mn-cs"/>
              </a:rPr>
              <a:t>. </a:t>
            </a:r>
            <a:r>
              <a:rPr kumimoji="0" lang="en-US" sz="1600" b="0" i="0" u="none" strike="noStrike" kern="1200" cap="none" spc="-50" normalizeH="0" baseline="0" noProof="0" dirty="0" err="1">
                <a:ln>
                  <a:noFill/>
                </a:ln>
                <a:solidFill>
                  <a:srgbClr val="000000"/>
                </a:solidFill>
                <a:effectLst/>
                <a:uLnTx/>
                <a:uFillTx/>
                <a:latin typeface="+mn-lt"/>
                <a:ea typeface="+mn-ea"/>
                <a:cs typeface="+mn-cs"/>
              </a:rPr>
              <a:t>Unt</a:t>
            </a:r>
            <a:r>
              <a:rPr kumimoji="0" lang="en-US" sz="1600" b="0" i="0" u="none" strike="noStrike" kern="1200" cap="none" spc="-50" normalizeH="0" baseline="0" noProof="0" dirty="0">
                <a:ln>
                  <a:noFill/>
                </a:ln>
                <a:solidFill>
                  <a:srgbClr val="000000"/>
                </a:solidFill>
                <a:effectLst/>
                <a:uLnTx/>
                <a:uFillTx/>
                <a:latin typeface="+mn-lt"/>
                <a:ea typeface="+mn-ea"/>
                <a:cs typeface="+mn-cs"/>
              </a:rPr>
              <a:t> faces et </a:t>
            </a:r>
            <a:r>
              <a:rPr kumimoji="0" lang="en-US" sz="1600" b="0" i="0" u="none" strike="noStrike" kern="1200" cap="none" spc="-50" normalizeH="0" baseline="0" noProof="0" dirty="0" err="1">
                <a:ln>
                  <a:noFill/>
                </a:ln>
                <a:solidFill>
                  <a:srgbClr val="000000"/>
                </a:solidFill>
                <a:effectLst/>
                <a:uLnTx/>
                <a:uFillTx/>
                <a:latin typeface="+mn-lt"/>
                <a:ea typeface="+mn-ea"/>
                <a:cs typeface="+mn-cs"/>
              </a:rPr>
              <a:t>labore</a:t>
            </a:r>
            <a:r>
              <a:rPr kumimoji="0" lang="en-US" sz="1600" b="0" i="0" u="none" strike="noStrike" kern="1200" cap="none" spc="-50" normalizeH="0" baseline="0" noProof="0" dirty="0">
                <a:ln>
                  <a:noFill/>
                </a:ln>
                <a:solidFill>
                  <a:srgbClr val="000000"/>
                </a:solidFill>
                <a:effectLst/>
                <a:uLnTx/>
                <a:uFillTx/>
                <a:latin typeface="+mn-lt"/>
                <a:ea typeface="+mn-ea"/>
                <a:cs typeface="+mn-cs"/>
              </a:rPr>
              <a:t> </a:t>
            </a:r>
            <a:r>
              <a:rPr kumimoji="0" lang="en-US" sz="1600" b="0" i="0" u="none" strike="noStrike" kern="1200" cap="none" spc="-50" normalizeH="0" baseline="0" noProof="0" dirty="0" err="1">
                <a:ln>
                  <a:noFill/>
                </a:ln>
                <a:solidFill>
                  <a:srgbClr val="000000"/>
                </a:solidFill>
                <a:effectLst/>
                <a:uLnTx/>
                <a:uFillTx/>
                <a:latin typeface="+mn-lt"/>
                <a:ea typeface="+mn-ea"/>
                <a:cs typeface="+mn-cs"/>
              </a:rPr>
              <a:t>ium</a:t>
            </a:r>
            <a:r>
              <a:rPr kumimoji="0" lang="en-US" sz="1600" b="0" i="0" u="none" strike="noStrike" kern="1200" cap="none" spc="-50" normalizeH="0" baseline="0" noProof="0" dirty="0">
                <a:ln>
                  <a:noFill/>
                </a:ln>
                <a:solidFill>
                  <a:srgbClr val="000000"/>
                </a:solidFill>
                <a:effectLst/>
                <a:uLnTx/>
                <a:uFillTx/>
                <a:latin typeface="+mn-lt"/>
                <a:ea typeface="+mn-ea"/>
                <a:cs typeface="+mn-cs"/>
              </a:rPr>
              <a:t> el id et re od </a:t>
            </a:r>
            <a:r>
              <a:rPr kumimoji="0" lang="en-US" sz="1600" b="0" i="0" u="none" strike="noStrike" kern="1200" cap="none" spc="-50" normalizeH="0" baseline="0" noProof="0" dirty="0" err="1">
                <a:ln>
                  <a:noFill/>
                </a:ln>
                <a:solidFill>
                  <a:srgbClr val="000000"/>
                </a:solidFill>
                <a:effectLst/>
                <a:uLnTx/>
                <a:uFillTx/>
                <a:latin typeface="+mn-lt"/>
                <a:ea typeface="+mn-ea"/>
                <a:cs typeface="+mn-cs"/>
              </a:rPr>
              <a:t>utem</a:t>
            </a:r>
            <a:r>
              <a:rPr kumimoji="0" lang="en-US" sz="1600" b="0" i="0" u="none" strike="noStrike" kern="1200" cap="none" spc="-50" normalizeH="0" baseline="0" noProof="0" dirty="0">
                <a:ln>
                  <a:noFill/>
                </a:ln>
                <a:solidFill>
                  <a:srgbClr val="000000"/>
                </a:solidFill>
                <a:effectLst/>
                <a:uLnTx/>
                <a:uFillTx/>
                <a:latin typeface="+mn-lt"/>
                <a:ea typeface="+mn-ea"/>
                <a:cs typeface="+mn-cs"/>
              </a:rPr>
              <a:t> que </a:t>
            </a:r>
            <a:r>
              <a:rPr kumimoji="0" lang="en-US" sz="1600" b="0" i="0" u="none" strike="noStrike" kern="1200" cap="none" spc="-50" normalizeH="0" baseline="0" noProof="0" dirty="0" err="1">
                <a:ln>
                  <a:noFill/>
                </a:ln>
                <a:solidFill>
                  <a:srgbClr val="000000"/>
                </a:solidFill>
                <a:effectLst/>
                <a:uLnTx/>
                <a:uFillTx/>
                <a:latin typeface="+mn-lt"/>
                <a:ea typeface="+mn-ea"/>
                <a:cs typeface="+mn-cs"/>
              </a:rPr>
              <a:t>nist</a:t>
            </a:r>
            <a:r>
              <a:rPr kumimoji="0" lang="en-US" sz="1600" b="0" i="0" u="none" strike="noStrike" kern="1200" cap="none" spc="-50" normalizeH="0" baseline="0" noProof="0" dirty="0">
                <a:ln>
                  <a:noFill/>
                </a:ln>
                <a:solidFill>
                  <a:srgbClr val="000000"/>
                </a:solidFill>
                <a:effectLst/>
                <a:uLnTx/>
                <a:uFillTx/>
                <a:latin typeface="+mn-lt"/>
                <a:ea typeface="+mn-ea"/>
                <a:cs typeface="+mn-cs"/>
              </a:rPr>
              <a:t> et ped </a:t>
            </a:r>
            <a:r>
              <a:rPr kumimoji="0" lang="en-US" sz="1600" b="0" i="0" u="none" strike="noStrike" kern="1200" cap="none" spc="-50" normalizeH="0" baseline="0" noProof="0" dirty="0" err="1">
                <a:ln>
                  <a:noFill/>
                </a:ln>
                <a:solidFill>
                  <a:srgbClr val="000000"/>
                </a:solidFill>
                <a:effectLst/>
                <a:uLnTx/>
                <a:uFillTx/>
                <a:latin typeface="+mn-lt"/>
                <a:ea typeface="+mn-ea"/>
                <a:cs typeface="+mn-cs"/>
              </a:rPr>
              <a:t>quia</a:t>
            </a:r>
            <a:r>
              <a:rPr kumimoji="0" lang="en-US" sz="1600" b="0" i="0" u="none" strike="noStrike" kern="1200" cap="none" spc="-50" normalizeH="0" baseline="0" noProof="0" dirty="0">
                <a:ln>
                  <a:noFill/>
                </a:ln>
                <a:solidFill>
                  <a:srgbClr val="000000"/>
                </a:solidFill>
                <a:effectLst/>
                <a:uLnTx/>
                <a:uFillTx/>
                <a:latin typeface="+mn-lt"/>
                <a:ea typeface="+mn-ea"/>
                <a:cs typeface="+mn-cs"/>
              </a:rPr>
              <a:t> dolore is et lam, </a:t>
            </a:r>
            <a:r>
              <a:rPr kumimoji="0" lang="en-US" sz="1600" b="0" i="0" u="none" strike="noStrike" kern="1200" cap="none" spc="-50" normalizeH="0" baseline="0" noProof="0" dirty="0" err="1">
                <a:ln>
                  <a:noFill/>
                </a:ln>
                <a:solidFill>
                  <a:srgbClr val="000000"/>
                </a:solidFill>
                <a:effectLst/>
                <a:uLnTx/>
                <a:uFillTx/>
                <a:latin typeface="+mn-lt"/>
                <a:ea typeface="+mn-ea"/>
                <a:cs typeface="+mn-cs"/>
              </a:rPr>
              <a:t>vendunt</a:t>
            </a:r>
            <a:r>
              <a:rPr kumimoji="0" lang="en-US" sz="1600" b="0" i="0" u="none" strike="noStrike" kern="1200" cap="none" spc="-50" normalizeH="0" baseline="0" noProof="0" dirty="0">
                <a:ln>
                  <a:noFill/>
                </a:ln>
                <a:solidFill>
                  <a:srgbClr val="000000"/>
                </a:solidFill>
                <a:effectLst/>
                <a:uLnTx/>
                <a:uFillTx/>
                <a:latin typeface="+mn-lt"/>
                <a:ea typeface="+mn-ea"/>
                <a:cs typeface="+mn-cs"/>
              </a:rPr>
              <a:t> </a:t>
            </a:r>
            <a:r>
              <a:rPr kumimoji="0" lang="en-US" sz="1600" b="0" i="0" u="none" strike="noStrike" kern="1200" cap="none" spc="-50" normalizeH="0" baseline="0" noProof="0" dirty="0" err="1">
                <a:ln>
                  <a:noFill/>
                </a:ln>
                <a:solidFill>
                  <a:srgbClr val="000000"/>
                </a:solidFill>
                <a:effectLst/>
                <a:uLnTx/>
                <a:uFillTx/>
                <a:latin typeface="+mn-lt"/>
                <a:ea typeface="+mn-ea"/>
                <a:cs typeface="+mn-cs"/>
              </a:rPr>
              <a:t>voluptatur</a:t>
            </a:r>
            <a:r>
              <a:rPr kumimoji="0" lang="en-US" sz="1600" b="0" i="0" u="none" strike="noStrike" kern="1200" cap="none" spc="-50" normalizeH="0" baseline="0" noProof="0" dirty="0">
                <a:ln>
                  <a:noFill/>
                </a:ln>
                <a:solidFill>
                  <a:srgbClr val="000000"/>
                </a:solidFill>
                <a:effectLst/>
                <a:uLnTx/>
                <a:uFillTx/>
                <a:latin typeface="+mn-lt"/>
                <a:ea typeface="+mn-ea"/>
                <a:cs typeface="+mn-cs"/>
              </a:rPr>
              <a:t>. </a:t>
            </a:r>
          </a:p>
        </p:txBody>
      </p:sp>
      <p:sp>
        <p:nvSpPr>
          <p:cNvPr id="20" name="Picture Placeholder 5">
            <a:extLst>
              <a:ext uri="{FF2B5EF4-FFF2-40B4-BE49-F238E27FC236}">
                <a16:creationId xmlns:a16="http://schemas.microsoft.com/office/drawing/2014/main" id="{6980BF22-400F-4B07-B44C-4A2BC63FE546}"/>
              </a:ext>
            </a:extLst>
          </p:cNvPr>
          <p:cNvSpPr>
            <a:spLocks noGrp="1"/>
          </p:cNvSpPr>
          <p:nvPr>
            <p:ph type="pic" sz="quarter" idx="37"/>
          </p:nvPr>
        </p:nvSpPr>
        <p:spPr>
          <a:xfrm>
            <a:off x="4071684" y="1975134"/>
            <a:ext cx="1363663" cy="1363663"/>
          </a:xfrm>
        </p:spPr>
        <p:txBody>
          <a:bodyPr/>
          <a:lstStyle/>
          <a:p>
            <a:r>
              <a:rPr lang="en-US" dirty="0"/>
              <a:t>Click icon to add picture</a:t>
            </a:r>
          </a:p>
        </p:txBody>
      </p:sp>
      <p:sp>
        <p:nvSpPr>
          <p:cNvPr id="32" name="Text Placeholder 3">
            <a:extLst>
              <a:ext uri="{FF2B5EF4-FFF2-40B4-BE49-F238E27FC236}">
                <a16:creationId xmlns:a16="http://schemas.microsoft.com/office/drawing/2014/main" id="{B6660440-AC65-46DD-BE4A-3D23034E2A0D}"/>
              </a:ext>
            </a:extLst>
          </p:cNvPr>
          <p:cNvSpPr>
            <a:spLocks noGrp="1"/>
          </p:cNvSpPr>
          <p:nvPr>
            <p:ph type="body" sz="quarter" idx="45" hasCustomPrompt="1"/>
          </p:nvPr>
        </p:nvSpPr>
        <p:spPr>
          <a:xfrm>
            <a:off x="4067555" y="3338513"/>
            <a:ext cx="1609466" cy="675347"/>
          </a:xfrm>
        </p:spPr>
        <p:txBody>
          <a:bodyPr vert="horz" lIns="0" tIns="0" rIns="0" bIns="0" rtlCol="0">
            <a:noAutofit/>
          </a:bodyPr>
          <a:lstStyle>
            <a:lvl1pPr>
              <a:defRPr kumimoji="0" lang="en-US" sz="1600" i="0" u="none" strike="noStrike" cap="none" spc="0" normalizeH="0" dirty="0">
                <a:ln>
                  <a:noFill/>
                </a:ln>
                <a:solidFill>
                  <a:srgbClr val="0078D4"/>
                </a:solidFill>
                <a:effectLst/>
                <a:uLnTx/>
                <a:uFillTx/>
                <a:latin typeface="Segoe UI Semibold"/>
              </a:defRPr>
            </a:lvl1pPr>
          </a:lstStyle>
          <a:p>
            <a:pPr lvl="0">
              <a:lnSpc>
                <a:spcPts val="1800"/>
              </a:lnSpc>
              <a:spcBef>
                <a:spcPts val="900"/>
              </a:spcBef>
              <a:buFont typeface="Wingdings" panose="05000000000000000000" pitchFamily="2" charset="2"/>
            </a:pPr>
            <a:r>
              <a:rPr lang="en-US" dirty="0"/>
              <a:t>Segoe UI SB 16 </a:t>
            </a:r>
            <a:r>
              <a:rPr lang="en-US" dirty="0" err="1"/>
              <a:t>pt</a:t>
            </a:r>
            <a:endParaRPr lang="en-US" dirty="0"/>
          </a:p>
        </p:txBody>
      </p:sp>
      <p:sp>
        <p:nvSpPr>
          <p:cNvPr id="33" name="Text Placeholder 6">
            <a:extLst>
              <a:ext uri="{FF2B5EF4-FFF2-40B4-BE49-F238E27FC236}">
                <a16:creationId xmlns:a16="http://schemas.microsoft.com/office/drawing/2014/main" id="{F3C6ED07-64C9-4252-A9E5-E2D23C691DBF}"/>
              </a:ext>
            </a:extLst>
          </p:cNvPr>
          <p:cNvSpPr>
            <a:spLocks noGrp="1"/>
          </p:cNvSpPr>
          <p:nvPr>
            <p:ph type="body" sz="quarter" idx="46" hasCustomPrompt="1"/>
          </p:nvPr>
        </p:nvSpPr>
        <p:spPr>
          <a:xfrm>
            <a:off x="4067555" y="4013200"/>
            <a:ext cx="1614487" cy="2413868"/>
          </a:xfrm>
        </p:spPr>
        <p:txBody>
          <a:bodyPr/>
          <a:lstStyle>
            <a:lvl1pPr>
              <a:defRPr sz="1600"/>
            </a:lvl1pPr>
            <a:lvl2pPr marL="0" marR="0" indent="0" algn="l" defTabSz="932742" rtl="0" eaLnBrk="1" fontAlgn="auto" latinLnBrk="0" hangingPunct="1">
              <a:lnSpc>
                <a:spcPts val="1800"/>
              </a:lnSpc>
              <a:spcBef>
                <a:spcPts val="450"/>
              </a:spcBef>
              <a:spcAft>
                <a:spcPts val="0"/>
              </a:spcAft>
              <a:buClrTx/>
              <a:buSzPct val="90000"/>
              <a:buFont typeface="Arial" panose="020B0604020202020204" pitchFamily="34" charset="0"/>
              <a:buNone/>
              <a:tabLst/>
              <a:defRPr/>
            </a:lvl2pPr>
          </a:lstStyle>
          <a:p>
            <a:pPr marL="0" marR="0" lvl="1" indent="0" algn="l" defTabSz="932742" rtl="0" eaLnBrk="1" fontAlgn="auto" latinLnBrk="0" hangingPunct="1">
              <a:lnSpc>
                <a:spcPts val="1800"/>
              </a:lnSpc>
              <a:spcBef>
                <a:spcPts val="450"/>
              </a:spcBef>
              <a:spcAft>
                <a:spcPts val="0"/>
              </a:spcAft>
              <a:buClrTx/>
              <a:buSzPct val="90000"/>
              <a:buFont typeface="Arial" panose="020B0604020202020204" pitchFamily="34" charset="0"/>
              <a:buNone/>
              <a:tabLst/>
              <a:defRPr/>
            </a:pPr>
            <a:r>
              <a:rPr kumimoji="0" lang="en-US" sz="1600" b="0" i="0" u="none" strike="noStrike" kern="1200" cap="none" spc="-50" normalizeH="0" baseline="0" noProof="0" dirty="0" err="1">
                <a:ln>
                  <a:noFill/>
                </a:ln>
                <a:solidFill>
                  <a:srgbClr val="000000"/>
                </a:solidFill>
                <a:effectLst/>
                <a:uLnTx/>
                <a:uFillTx/>
                <a:latin typeface="+mn-lt"/>
                <a:ea typeface="+mn-ea"/>
                <a:cs typeface="+mn-cs"/>
              </a:rPr>
              <a:t>Cavorest</a:t>
            </a:r>
            <a:r>
              <a:rPr kumimoji="0" lang="en-US" sz="1600" b="0" i="0" u="none" strike="noStrike" kern="1200" cap="none" spc="-50" normalizeH="0" baseline="0" noProof="0" dirty="0">
                <a:ln>
                  <a:noFill/>
                </a:ln>
                <a:solidFill>
                  <a:srgbClr val="000000"/>
                </a:solidFill>
                <a:effectLst/>
                <a:uLnTx/>
                <a:uFillTx/>
                <a:latin typeface="+mn-lt"/>
                <a:ea typeface="+mn-ea"/>
                <a:cs typeface="+mn-cs"/>
              </a:rPr>
              <a:t> a </a:t>
            </a:r>
            <a:r>
              <a:rPr kumimoji="0" lang="en-US" sz="1600" b="0" i="0" u="none" strike="noStrike" kern="1200" cap="none" spc="-50" normalizeH="0" baseline="0" noProof="0" dirty="0" err="1">
                <a:ln>
                  <a:noFill/>
                </a:ln>
                <a:solidFill>
                  <a:srgbClr val="000000"/>
                </a:solidFill>
                <a:effectLst/>
                <a:uLnTx/>
                <a:uFillTx/>
                <a:latin typeface="+mn-lt"/>
                <a:ea typeface="+mn-ea"/>
                <a:cs typeface="+mn-cs"/>
              </a:rPr>
              <a:t>aut</a:t>
            </a:r>
            <a:r>
              <a:rPr kumimoji="0" lang="en-US" sz="1600" b="0" i="0" u="none" strike="noStrike" kern="1200" cap="none" spc="-50" normalizeH="0" baseline="0" noProof="0" dirty="0">
                <a:ln>
                  <a:noFill/>
                </a:ln>
                <a:solidFill>
                  <a:srgbClr val="000000"/>
                </a:solidFill>
                <a:effectLst/>
                <a:uLnTx/>
                <a:uFillTx/>
                <a:latin typeface="+mn-lt"/>
                <a:ea typeface="+mn-ea"/>
                <a:cs typeface="+mn-cs"/>
              </a:rPr>
              <a:t> arum </a:t>
            </a:r>
            <a:r>
              <a:rPr kumimoji="0" lang="en-US" sz="1600" b="0" i="0" u="none" strike="noStrike" kern="1200" cap="none" spc="-50" normalizeH="0" baseline="0" noProof="0" dirty="0" err="1">
                <a:ln>
                  <a:noFill/>
                </a:ln>
                <a:solidFill>
                  <a:srgbClr val="000000"/>
                </a:solidFill>
                <a:effectLst/>
                <a:uLnTx/>
                <a:uFillTx/>
                <a:latin typeface="+mn-lt"/>
                <a:ea typeface="+mn-ea"/>
                <a:cs typeface="+mn-cs"/>
              </a:rPr>
              <a:t>quam</a:t>
            </a:r>
            <a:r>
              <a:rPr kumimoji="0" lang="en-US" sz="1600" b="0" i="0" u="none" strike="noStrike" kern="1200" cap="none" spc="-50" normalizeH="0" baseline="0" noProof="0" dirty="0">
                <a:ln>
                  <a:noFill/>
                </a:ln>
                <a:solidFill>
                  <a:srgbClr val="000000"/>
                </a:solidFill>
                <a:effectLst/>
                <a:uLnTx/>
                <a:uFillTx/>
                <a:latin typeface="+mn-lt"/>
                <a:ea typeface="+mn-ea"/>
                <a:cs typeface="+mn-cs"/>
              </a:rPr>
              <a:t> id eat ape </a:t>
            </a:r>
            <a:r>
              <a:rPr kumimoji="0" lang="en-US" sz="1600" b="0" i="0" u="none" strike="noStrike" kern="1200" cap="none" spc="-50" normalizeH="0" baseline="0" noProof="0" dirty="0" err="1">
                <a:ln>
                  <a:noFill/>
                </a:ln>
                <a:solidFill>
                  <a:srgbClr val="000000"/>
                </a:solidFill>
                <a:effectLst/>
                <a:uLnTx/>
                <a:uFillTx/>
                <a:latin typeface="+mn-lt"/>
                <a:ea typeface="+mn-ea"/>
                <a:cs typeface="+mn-cs"/>
              </a:rPr>
              <a:t>est</a:t>
            </a:r>
            <a:r>
              <a:rPr kumimoji="0" lang="en-US" sz="1600" b="0" i="0" u="none" strike="noStrike" kern="1200" cap="none" spc="-50" normalizeH="0" baseline="0" noProof="0" dirty="0">
                <a:ln>
                  <a:noFill/>
                </a:ln>
                <a:solidFill>
                  <a:srgbClr val="000000"/>
                </a:solidFill>
                <a:effectLst/>
                <a:uLnTx/>
                <a:uFillTx/>
                <a:latin typeface="+mn-lt"/>
                <a:ea typeface="+mn-ea"/>
                <a:cs typeface="+mn-cs"/>
              </a:rPr>
              <a:t>, qui </a:t>
            </a:r>
            <a:r>
              <a:rPr kumimoji="0" lang="en-US" sz="1600" b="0" i="0" u="none" strike="noStrike" kern="1200" cap="none" spc="-50" normalizeH="0" baseline="0" noProof="0" dirty="0" err="1">
                <a:ln>
                  <a:noFill/>
                </a:ln>
                <a:solidFill>
                  <a:srgbClr val="000000"/>
                </a:solidFill>
                <a:effectLst/>
                <a:uLnTx/>
                <a:uFillTx/>
                <a:latin typeface="+mn-lt"/>
                <a:ea typeface="+mn-ea"/>
                <a:cs typeface="+mn-cs"/>
              </a:rPr>
              <a:t>sincit</a:t>
            </a:r>
            <a:r>
              <a:rPr kumimoji="0" lang="en-US" sz="1600" b="0" i="0" u="none" strike="noStrike" kern="1200" cap="none" spc="-50" normalizeH="0" baseline="0" noProof="0" dirty="0">
                <a:ln>
                  <a:noFill/>
                </a:ln>
                <a:solidFill>
                  <a:srgbClr val="000000"/>
                </a:solidFill>
                <a:effectLst/>
                <a:uLnTx/>
                <a:uFillTx/>
                <a:latin typeface="+mn-lt"/>
                <a:ea typeface="+mn-ea"/>
                <a:cs typeface="+mn-cs"/>
              </a:rPr>
              <a:t>. </a:t>
            </a:r>
            <a:r>
              <a:rPr kumimoji="0" lang="en-US" sz="1600" b="0" i="0" u="none" strike="noStrike" kern="1200" cap="none" spc="-50" normalizeH="0" baseline="0" noProof="0" dirty="0" err="1">
                <a:ln>
                  <a:noFill/>
                </a:ln>
                <a:solidFill>
                  <a:srgbClr val="000000"/>
                </a:solidFill>
                <a:effectLst/>
                <a:uLnTx/>
                <a:uFillTx/>
                <a:latin typeface="+mn-lt"/>
                <a:ea typeface="+mn-ea"/>
                <a:cs typeface="+mn-cs"/>
              </a:rPr>
              <a:t>Unt</a:t>
            </a:r>
            <a:r>
              <a:rPr kumimoji="0" lang="en-US" sz="1600" b="0" i="0" u="none" strike="noStrike" kern="1200" cap="none" spc="-50" normalizeH="0" baseline="0" noProof="0" dirty="0">
                <a:ln>
                  <a:noFill/>
                </a:ln>
                <a:solidFill>
                  <a:srgbClr val="000000"/>
                </a:solidFill>
                <a:effectLst/>
                <a:uLnTx/>
                <a:uFillTx/>
                <a:latin typeface="+mn-lt"/>
                <a:ea typeface="+mn-ea"/>
                <a:cs typeface="+mn-cs"/>
              </a:rPr>
              <a:t> faces et </a:t>
            </a:r>
            <a:r>
              <a:rPr kumimoji="0" lang="en-US" sz="1600" b="0" i="0" u="none" strike="noStrike" kern="1200" cap="none" spc="-50" normalizeH="0" baseline="0" noProof="0" dirty="0" err="1">
                <a:ln>
                  <a:noFill/>
                </a:ln>
                <a:solidFill>
                  <a:srgbClr val="000000"/>
                </a:solidFill>
                <a:effectLst/>
                <a:uLnTx/>
                <a:uFillTx/>
                <a:latin typeface="+mn-lt"/>
                <a:ea typeface="+mn-ea"/>
                <a:cs typeface="+mn-cs"/>
              </a:rPr>
              <a:t>labore</a:t>
            </a:r>
            <a:r>
              <a:rPr kumimoji="0" lang="en-US" sz="1600" b="0" i="0" u="none" strike="noStrike" kern="1200" cap="none" spc="-50" normalizeH="0" baseline="0" noProof="0" dirty="0">
                <a:ln>
                  <a:noFill/>
                </a:ln>
                <a:solidFill>
                  <a:srgbClr val="000000"/>
                </a:solidFill>
                <a:effectLst/>
                <a:uLnTx/>
                <a:uFillTx/>
                <a:latin typeface="+mn-lt"/>
                <a:ea typeface="+mn-ea"/>
                <a:cs typeface="+mn-cs"/>
              </a:rPr>
              <a:t> </a:t>
            </a:r>
            <a:r>
              <a:rPr kumimoji="0" lang="en-US" sz="1600" b="0" i="0" u="none" strike="noStrike" kern="1200" cap="none" spc="-50" normalizeH="0" baseline="0" noProof="0" dirty="0" err="1">
                <a:ln>
                  <a:noFill/>
                </a:ln>
                <a:solidFill>
                  <a:srgbClr val="000000"/>
                </a:solidFill>
                <a:effectLst/>
                <a:uLnTx/>
                <a:uFillTx/>
                <a:latin typeface="+mn-lt"/>
                <a:ea typeface="+mn-ea"/>
                <a:cs typeface="+mn-cs"/>
              </a:rPr>
              <a:t>ium</a:t>
            </a:r>
            <a:r>
              <a:rPr kumimoji="0" lang="en-US" sz="1600" b="0" i="0" u="none" strike="noStrike" kern="1200" cap="none" spc="-50" normalizeH="0" baseline="0" noProof="0" dirty="0">
                <a:ln>
                  <a:noFill/>
                </a:ln>
                <a:solidFill>
                  <a:srgbClr val="000000"/>
                </a:solidFill>
                <a:effectLst/>
                <a:uLnTx/>
                <a:uFillTx/>
                <a:latin typeface="+mn-lt"/>
                <a:ea typeface="+mn-ea"/>
                <a:cs typeface="+mn-cs"/>
              </a:rPr>
              <a:t> el id et re od </a:t>
            </a:r>
            <a:r>
              <a:rPr kumimoji="0" lang="en-US" sz="1600" b="0" i="0" u="none" strike="noStrike" kern="1200" cap="none" spc="-50" normalizeH="0" baseline="0" noProof="0" dirty="0" err="1">
                <a:ln>
                  <a:noFill/>
                </a:ln>
                <a:solidFill>
                  <a:srgbClr val="000000"/>
                </a:solidFill>
                <a:effectLst/>
                <a:uLnTx/>
                <a:uFillTx/>
                <a:latin typeface="+mn-lt"/>
                <a:ea typeface="+mn-ea"/>
                <a:cs typeface="+mn-cs"/>
              </a:rPr>
              <a:t>utem</a:t>
            </a:r>
            <a:r>
              <a:rPr kumimoji="0" lang="en-US" sz="1600" b="0" i="0" u="none" strike="noStrike" kern="1200" cap="none" spc="-50" normalizeH="0" baseline="0" noProof="0" dirty="0">
                <a:ln>
                  <a:noFill/>
                </a:ln>
                <a:solidFill>
                  <a:srgbClr val="000000"/>
                </a:solidFill>
                <a:effectLst/>
                <a:uLnTx/>
                <a:uFillTx/>
                <a:latin typeface="+mn-lt"/>
                <a:ea typeface="+mn-ea"/>
                <a:cs typeface="+mn-cs"/>
              </a:rPr>
              <a:t> que </a:t>
            </a:r>
            <a:r>
              <a:rPr kumimoji="0" lang="en-US" sz="1600" b="0" i="0" u="none" strike="noStrike" kern="1200" cap="none" spc="-50" normalizeH="0" baseline="0" noProof="0" dirty="0" err="1">
                <a:ln>
                  <a:noFill/>
                </a:ln>
                <a:solidFill>
                  <a:srgbClr val="000000"/>
                </a:solidFill>
                <a:effectLst/>
                <a:uLnTx/>
                <a:uFillTx/>
                <a:latin typeface="+mn-lt"/>
                <a:ea typeface="+mn-ea"/>
                <a:cs typeface="+mn-cs"/>
              </a:rPr>
              <a:t>nist</a:t>
            </a:r>
            <a:r>
              <a:rPr kumimoji="0" lang="en-US" sz="1600" b="0" i="0" u="none" strike="noStrike" kern="1200" cap="none" spc="-50" normalizeH="0" baseline="0" noProof="0" dirty="0">
                <a:ln>
                  <a:noFill/>
                </a:ln>
                <a:solidFill>
                  <a:srgbClr val="000000"/>
                </a:solidFill>
                <a:effectLst/>
                <a:uLnTx/>
                <a:uFillTx/>
                <a:latin typeface="+mn-lt"/>
                <a:ea typeface="+mn-ea"/>
                <a:cs typeface="+mn-cs"/>
              </a:rPr>
              <a:t> et ped </a:t>
            </a:r>
            <a:r>
              <a:rPr kumimoji="0" lang="en-US" sz="1600" b="0" i="0" u="none" strike="noStrike" kern="1200" cap="none" spc="-50" normalizeH="0" baseline="0" noProof="0" dirty="0" err="1">
                <a:ln>
                  <a:noFill/>
                </a:ln>
                <a:solidFill>
                  <a:srgbClr val="000000"/>
                </a:solidFill>
                <a:effectLst/>
                <a:uLnTx/>
                <a:uFillTx/>
                <a:latin typeface="+mn-lt"/>
                <a:ea typeface="+mn-ea"/>
                <a:cs typeface="+mn-cs"/>
              </a:rPr>
              <a:t>quia</a:t>
            </a:r>
            <a:r>
              <a:rPr kumimoji="0" lang="en-US" sz="1600" b="0" i="0" u="none" strike="noStrike" kern="1200" cap="none" spc="-50" normalizeH="0" baseline="0" noProof="0" dirty="0">
                <a:ln>
                  <a:noFill/>
                </a:ln>
                <a:solidFill>
                  <a:srgbClr val="000000"/>
                </a:solidFill>
                <a:effectLst/>
                <a:uLnTx/>
                <a:uFillTx/>
                <a:latin typeface="+mn-lt"/>
                <a:ea typeface="+mn-ea"/>
                <a:cs typeface="+mn-cs"/>
              </a:rPr>
              <a:t> dolore is et lam, </a:t>
            </a:r>
            <a:r>
              <a:rPr kumimoji="0" lang="en-US" sz="1600" b="0" i="0" u="none" strike="noStrike" kern="1200" cap="none" spc="-50" normalizeH="0" baseline="0" noProof="0" dirty="0" err="1">
                <a:ln>
                  <a:noFill/>
                </a:ln>
                <a:solidFill>
                  <a:srgbClr val="000000"/>
                </a:solidFill>
                <a:effectLst/>
                <a:uLnTx/>
                <a:uFillTx/>
                <a:latin typeface="+mn-lt"/>
                <a:ea typeface="+mn-ea"/>
                <a:cs typeface="+mn-cs"/>
              </a:rPr>
              <a:t>vendunt</a:t>
            </a:r>
            <a:r>
              <a:rPr kumimoji="0" lang="en-US" sz="1600" b="0" i="0" u="none" strike="noStrike" kern="1200" cap="none" spc="-50" normalizeH="0" baseline="0" noProof="0" dirty="0">
                <a:ln>
                  <a:noFill/>
                </a:ln>
                <a:solidFill>
                  <a:srgbClr val="000000"/>
                </a:solidFill>
                <a:effectLst/>
                <a:uLnTx/>
                <a:uFillTx/>
                <a:latin typeface="+mn-lt"/>
                <a:ea typeface="+mn-ea"/>
                <a:cs typeface="+mn-cs"/>
              </a:rPr>
              <a:t> </a:t>
            </a:r>
            <a:r>
              <a:rPr kumimoji="0" lang="en-US" sz="1600" b="0" i="0" u="none" strike="noStrike" kern="1200" cap="none" spc="-50" normalizeH="0" baseline="0" noProof="0" dirty="0" err="1">
                <a:ln>
                  <a:noFill/>
                </a:ln>
                <a:solidFill>
                  <a:srgbClr val="000000"/>
                </a:solidFill>
                <a:effectLst/>
                <a:uLnTx/>
                <a:uFillTx/>
                <a:latin typeface="+mn-lt"/>
                <a:ea typeface="+mn-ea"/>
                <a:cs typeface="+mn-cs"/>
              </a:rPr>
              <a:t>voluptatur</a:t>
            </a:r>
            <a:r>
              <a:rPr kumimoji="0" lang="en-US" sz="1600" b="0" i="0" u="none" strike="noStrike" kern="1200" cap="none" spc="-50" normalizeH="0" baseline="0" noProof="0" dirty="0">
                <a:ln>
                  <a:noFill/>
                </a:ln>
                <a:solidFill>
                  <a:srgbClr val="000000"/>
                </a:solidFill>
                <a:effectLst/>
                <a:uLnTx/>
                <a:uFillTx/>
                <a:latin typeface="+mn-lt"/>
                <a:ea typeface="+mn-ea"/>
                <a:cs typeface="+mn-cs"/>
              </a:rPr>
              <a:t>. </a:t>
            </a:r>
          </a:p>
        </p:txBody>
      </p:sp>
      <p:sp>
        <p:nvSpPr>
          <p:cNvPr id="23" name="Picture Placeholder 5">
            <a:extLst>
              <a:ext uri="{FF2B5EF4-FFF2-40B4-BE49-F238E27FC236}">
                <a16:creationId xmlns:a16="http://schemas.microsoft.com/office/drawing/2014/main" id="{9596C1D2-7DFB-42A1-9670-F1A0B009B004}"/>
              </a:ext>
            </a:extLst>
          </p:cNvPr>
          <p:cNvSpPr>
            <a:spLocks noGrp="1"/>
          </p:cNvSpPr>
          <p:nvPr>
            <p:ph type="pic" sz="quarter" idx="39"/>
          </p:nvPr>
        </p:nvSpPr>
        <p:spPr>
          <a:xfrm>
            <a:off x="6645671" y="1975134"/>
            <a:ext cx="1363663" cy="1363663"/>
          </a:xfrm>
        </p:spPr>
        <p:txBody>
          <a:bodyPr/>
          <a:lstStyle/>
          <a:p>
            <a:r>
              <a:rPr lang="en-US" dirty="0"/>
              <a:t>Click icon to add picture</a:t>
            </a:r>
          </a:p>
        </p:txBody>
      </p:sp>
      <p:sp>
        <p:nvSpPr>
          <p:cNvPr id="34" name="Text Placeholder 3">
            <a:extLst>
              <a:ext uri="{FF2B5EF4-FFF2-40B4-BE49-F238E27FC236}">
                <a16:creationId xmlns:a16="http://schemas.microsoft.com/office/drawing/2014/main" id="{D5A20DB0-B864-430D-942B-7CD87C539479}"/>
              </a:ext>
            </a:extLst>
          </p:cNvPr>
          <p:cNvSpPr>
            <a:spLocks noGrp="1"/>
          </p:cNvSpPr>
          <p:nvPr>
            <p:ph type="body" sz="quarter" idx="47" hasCustomPrompt="1"/>
          </p:nvPr>
        </p:nvSpPr>
        <p:spPr>
          <a:xfrm>
            <a:off x="6641095" y="3338513"/>
            <a:ext cx="1609466" cy="675347"/>
          </a:xfrm>
        </p:spPr>
        <p:txBody>
          <a:bodyPr vert="horz" lIns="0" tIns="0" rIns="0" bIns="0" rtlCol="0">
            <a:noAutofit/>
          </a:bodyPr>
          <a:lstStyle>
            <a:lvl1pPr>
              <a:defRPr kumimoji="0" lang="en-US" sz="1600" i="0" u="none" strike="noStrike" cap="none" spc="0" normalizeH="0" dirty="0">
                <a:ln>
                  <a:noFill/>
                </a:ln>
                <a:solidFill>
                  <a:srgbClr val="0078D4"/>
                </a:solidFill>
                <a:effectLst/>
                <a:uLnTx/>
                <a:uFillTx/>
                <a:latin typeface="Segoe UI Semibold"/>
              </a:defRPr>
            </a:lvl1pPr>
          </a:lstStyle>
          <a:p>
            <a:pPr lvl="0">
              <a:lnSpc>
                <a:spcPts val="1800"/>
              </a:lnSpc>
              <a:spcBef>
                <a:spcPts val="900"/>
              </a:spcBef>
              <a:buFont typeface="Wingdings" panose="05000000000000000000" pitchFamily="2" charset="2"/>
            </a:pPr>
            <a:r>
              <a:rPr lang="en-US" dirty="0"/>
              <a:t>Segoe UI SB 16 </a:t>
            </a:r>
            <a:r>
              <a:rPr lang="en-US" dirty="0" err="1"/>
              <a:t>pt</a:t>
            </a:r>
            <a:endParaRPr lang="en-US" dirty="0"/>
          </a:p>
        </p:txBody>
      </p:sp>
      <p:sp>
        <p:nvSpPr>
          <p:cNvPr id="35" name="Text Placeholder 6">
            <a:extLst>
              <a:ext uri="{FF2B5EF4-FFF2-40B4-BE49-F238E27FC236}">
                <a16:creationId xmlns:a16="http://schemas.microsoft.com/office/drawing/2014/main" id="{7869BAF1-9A0E-4CE0-967B-B8E0A6805D48}"/>
              </a:ext>
            </a:extLst>
          </p:cNvPr>
          <p:cNvSpPr>
            <a:spLocks noGrp="1"/>
          </p:cNvSpPr>
          <p:nvPr>
            <p:ph type="body" sz="quarter" idx="48" hasCustomPrompt="1"/>
          </p:nvPr>
        </p:nvSpPr>
        <p:spPr>
          <a:xfrm>
            <a:off x="6641095" y="4013200"/>
            <a:ext cx="1614487" cy="2413868"/>
          </a:xfrm>
        </p:spPr>
        <p:txBody>
          <a:bodyPr/>
          <a:lstStyle>
            <a:lvl1pPr>
              <a:defRPr sz="1600"/>
            </a:lvl1pPr>
            <a:lvl2pPr marL="0" marR="0" indent="0" algn="l" defTabSz="932742" rtl="0" eaLnBrk="1" fontAlgn="auto" latinLnBrk="0" hangingPunct="1">
              <a:lnSpc>
                <a:spcPts val="1800"/>
              </a:lnSpc>
              <a:spcBef>
                <a:spcPts val="450"/>
              </a:spcBef>
              <a:spcAft>
                <a:spcPts val="0"/>
              </a:spcAft>
              <a:buClrTx/>
              <a:buSzPct val="90000"/>
              <a:buFont typeface="Arial" panose="020B0604020202020204" pitchFamily="34" charset="0"/>
              <a:buNone/>
              <a:tabLst/>
              <a:defRPr/>
            </a:lvl2pPr>
          </a:lstStyle>
          <a:p>
            <a:pPr marL="0" marR="0" lvl="1" indent="0" algn="l" defTabSz="932742" rtl="0" eaLnBrk="1" fontAlgn="auto" latinLnBrk="0" hangingPunct="1">
              <a:lnSpc>
                <a:spcPts val="1800"/>
              </a:lnSpc>
              <a:spcBef>
                <a:spcPts val="450"/>
              </a:spcBef>
              <a:spcAft>
                <a:spcPts val="0"/>
              </a:spcAft>
              <a:buClrTx/>
              <a:buSzPct val="90000"/>
              <a:buFont typeface="Arial" panose="020B0604020202020204" pitchFamily="34" charset="0"/>
              <a:buNone/>
              <a:tabLst/>
              <a:defRPr/>
            </a:pPr>
            <a:r>
              <a:rPr kumimoji="0" lang="en-US" sz="1600" b="0" i="0" u="none" strike="noStrike" kern="1200" cap="none" spc="-50" normalizeH="0" baseline="0" noProof="0" dirty="0" err="1">
                <a:ln>
                  <a:noFill/>
                </a:ln>
                <a:solidFill>
                  <a:srgbClr val="000000"/>
                </a:solidFill>
                <a:effectLst/>
                <a:uLnTx/>
                <a:uFillTx/>
                <a:latin typeface="+mn-lt"/>
                <a:ea typeface="+mn-ea"/>
                <a:cs typeface="+mn-cs"/>
              </a:rPr>
              <a:t>Cavorest</a:t>
            </a:r>
            <a:r>
              <a:rPr kumimoji="0" lang="en-US" sz="1600" b="0" i="0" u="none" strike="noStrike" kern="1200" cap="none" spc="-50" normalizeH="0" baseline="0" noProof="0" dirty="0">
                <a:ln>
                  <a:noFill/>
                </a:ln>
                <a:solidFill>
                  <a:srgbClr val="000000"/>
                </a:solidFill>
                <a:effectLst/>
                <a:uLnTx/>
                <a:uFillTx/>
                <a:latin typeface="+mn-lt"/>
                <a:ea typeface="+mn-ea"/>
                <a:cs typeface="+mn-cs"/>
              </a:rPr>
              <a:t> a </a:t>
            </a:r>
            <a:r>
              <a:rPr kumimoji="0" lang="en-US" sz="1600" b="0" i="0" u="none" strike="noStrike" kern="1200" cap="none" spc="-50" normalizeH="0" baseline="0" noProof="0" dirty="0" err="1">
                <a:ln>
                  <a:noFill/>
                </a:ln>
                <a:solidFill>
                  <a:srgbClr val="000000"/>
                </a:solidFill>
                <a:effectLst/>
                <a:uLnTx/>
                <a:uFillTx/>
                <a:latin typeface="+mn-lt"/>
                <a:ea typeface="+mn-ea"/>
                <a:cs typeface="+mn-cs"/>
              </a:rPr>
              <a:t>aut</a:t>
            </a:r>
            <a:r>
              <a:rPr kumimoji="0" lang="en-US" sz="1600" b="0" i="0" u="none" strike="noStrike" kern="1200" cap="none" spc="-50" normalizeH="0" baseline="0" noProof="0" dirty="0">
                <a:ln>
                  <a:noFill/>
                </a:ln>
                <a:solidFill>
                  <a:srgbClr val="000000"/>
                </a:solidFill>
                <a:effectLst/>
                <a:uLnTx/>
                <a:uFillTx/>
                <a:latin typeface="+mn-lt"/>
                <a:ea typeface="+mn-ea"/>
                <a:cs typeface="+mn-cs"/>
              </a:rPr>
              <a:t> arum </a:t>
            </a:r>
            <a:r>
              <a:rPr kumimoji="0" lang="en-US" sz="1600" b="0" i="0" u="none" strike="noStrike" kern="1200" cap="none" spc="-50" normalizeH="0" baseline="0" noProof="0" dirty="0" err="1">
                <a:ln>
                  <a:noFill/>
                </a:ln>
                <a:solidFill>
                  <a:srgbClr val="000000"/>
                </a:solidFill>
                <a:effectLst/>
                <a:uLnTx/>
                <a:uFillTx/>
                <a:latin typeface="+mn-lt"/>
                <a:ea typeface="+mn-ea"/>
                <a:cs typeface="+mn-cs"/>
              </a:rPr>
              <a:t>quam</a:t>
            </a:r>
            <a:r>
              <a:rPr kumimoji="0" lang="en-US" sz="1600" b="0" i="0" u="none" strike="noStrike" kern="1200" cap="none" spc="-50" normalizeH="0" baseline="0" noProof="0" dirty="0">
                <a:ln>
                  <a:noFill/>
                </a:ln>
                <a:solidFill>
                  <a:srgbClr val="000000"/>
                </a:solidFill>
                <a:effectLst/>
                <a:uLnTx/>
                <a:uFillTx/>
                <a:latin typeface="+mn-lt"/>
                <a:ea typeface="+mn-ea"/>
                <a:cs typeface="+mn-cs"/>
              </a:rPr>
              <a:t> id eat ape </a:t>
            </a:r>
            <a:r>
              <a:rPr kumimoji="0" lang="en-US" sz="1600" b="0" i="0" u="none" strike="noStrike" kern="1200" cap="none" spc="-50" normalizeH="0" baseline="0" noProof="0" dirty="0" err="1">
                <a:ln>
                  <a:noFill/>
                </a:ln>
                <a:solidFill>
                  <a:srgbClr val="000000"/>
                </a:solidFill>
                <a:effectLst/>
                <a:uLnTx/>
                <a:uFillTx/>
                <a:latin typeface="+mn-lt"/>
                <a:ea typeface="+mn-ea"/>
                <a:cs typeface="+mn-cs"/>
              </a:rPr>
              <a:t>est</a:t>
            </a:r>
            <a:r>
              <a:rPr kumimoji="0" lang="en-US" sz="1600" b="0" i="0" u="none" strike="noStrike" kern="1200" cap="none" spc="-50" normalizeH="0" baseline="0" noProof="0" dirty="0">
                <a:ln>
                  <a:noFill/>
                </a:ln>
                <a:solidFill>
                  <a:srgbClr val="000000"/>
                </a:solidFill>
                <a:effectLst/>
                <a:uLnTx/>
                <a:uFillTx/>
                <a:latin typeface="+mn-lt"/>
                <a:ea typeface="+mn-ea"/>
                <a:cs typeface="+mn-cs"/>
              </a:rPr>
              <a:t>, qui </a:t>
            </a:r>
            <a:r>
              <a:rPr kumimoji="0" lang="en-US" sz="1600" b="0" i="0" u="none" strike="noStrike" kern="1200" cap="none" spc="-50" normalizeH="0" baseline="0" noProof="0" dirty="0" err="1">
                <a:ln>
                  <a:noFill/>
                </a:ln>
                <a:solidFill>
                  <a:srgbClr val="000000"/>
                </a:solidFill>
                <a:effectLst/>
                <a:uLnTx/>
                <a:uFillTx/>
                <a:latin typeface="+mn-lt"/>
                <a:ea typeface="+mn-ea"/>
                <a:cs typeface="+mn-cs"/>
              </a:rPr>
              <a:t>sincit</a:t>
            </a:r>
            <a:r>
              <a:rPr kumimoji="0" lang="en-US" sz="1600" b="0" i="0" u="none" strike="noStrike" kern="1200" cap="none" spc="-50" normalizeH="0" baseline="0" noProof="0" dirty="0">
                <a:ln>
                  <a:noFill/>
                </a:ln>
                <a:solidFill>
                  <a:srgbClr val="000000"/>
                </a:solidFill>
                <a:effectLst/>
                <a:uLnTx/>
                <a:uFillTx/>
                <a:latin typeface="+mn-lt"/>
                <a:ea typeface="+mn-ea"/>
                <a:cs typeface="+mn-cs"/>
              </a:rPr>
              <a:t>. </a:t>
            </a:r>
            <a:r>
              <a:rPr kumimoji="0" lang="en-US" sz="1600" b="0" i="0" u="none" strike="noStrike" kern="1200" cap="none" spc="-50" normalizeH="0" baseline="0" noProof="0" dirty="0" err="1">
                <a:ln>
                  <a:noFill/>
                </a:ln>
                <a:solidFill>
                  <a:srgbClr val="000000"/>
                </a:solidFill>
                <a:effectLst/>
                <a:uLnTx/>
                <a:uFillTx/>
                <a:latin typeface="+mn-lt"/>
                <a:ea typeface="+mn-ea"/>
                <a:cs typeface="+mn-cs"/>
              </a:rPr>
              <a:t>Unt</a:t>
            </a:r>
            <a:r>
              <a:rPr kumimoji="0" lang="en-US" sz="1600" b="0" i="0" u="none" strike="noStrike" kern="1200" cap="none" spc="-50" normalizeH="0" baseline="0" noProof="0" dirty="0">
                <a:ln>
                  <a:noFill/>
                </a:ln>
                <a:solidFill>
                  <a:srgbClr val="000000"/>
                </a:solidFill>
                <a:effectLst/>
                <a:uLnTx/>
                <a:uFillTx/>
                <a:latin typeface="+mn-lt"/>
                <a:ea typeface="+mn-ea"/>
                <a:cs typeface="+mn-cs"/>
              </a:rPr>
              <a:t> faces et </a:t>
            </a:r>
            <a:r>
              <a:rPr kumimoji="0" lang="en-US" sz="1600" b="0" i="0" u="none" strike="noStrike" kern="1200" cap="none" spc="-50" normalizeH="0" baseline="0" noProof="0" dirty="0" err="1">
                <a:ln>
                  <a:noFill/>
                </a:ln>
                <a:solidFill>
                  <a:srgbClr val="000000"/>
                </a:solidFill>
                <a:effectLst/>
                <a:uLnTx/>
                <a:uFillTx/>
                <a:latin typeface="+mn-lt"/>
                <a:ea typeface="+mn-ea"/>
                <a:cs typeface="+mn-cs"/>
              </a:rPr>
              <a:t>labore</a:t>
            </a:r>
            <a:r>
              <a:rPr kumimoji="0" lang="en-US" sz="1600" b="0" i="0" u="none" strike="noStrike" kern="1200" cap="none" spc="-50" normalizeH="0" baseline="0" noProof="0" dirty="0">
                <a:ln>
                  <a:noFill/>
                </a:ln>
                <a:solidFill>
                  <a:srgbClr val="000000"/>
                </a:solidFill>
                <a:effectLst/>
                <a:uLnTx/>
                <a:uFillTx/>
                <a:latin typeface="+mn-lt"/>
                <a:ea typeface="+mn-ea"/>
                <a:cs typeface="+mn-cs"/>
              </a:rPr>
              <a:t> </a:t>
            </a:r>
            <a:r>
              <a:rPr kumimoji="0" lang="en-US" sz="1600" b="0" i="0" u="none" strike="noStrike" kern="1200" cap="none" spc="-50" normalizeH="0" baseline="0" noProof="0" dirty="0" err="1">
                <a:ln>
                  <a:noFill/>
                </a:ln>
                <a:solidFill>
                  <a:srgbClr val="000000"/>
                </a:solidFill>
                <a:effectLst/>
                <a:uLnTx/>
                <a:uFillTx/>
                <a:latin typeface="+mn-lt"/>
                <a:ea typeface="+mn-ea"/>
                <a:cs typeface="+mn-cs"/>
              </a:rPr>
              <a:t>ium</a:t>
            </a:r>
            <a:r>
              <a:rPr kumimoji="0" lang="en-US" sz="1600" b="0" i="0" u="none" strike="noStrike" kern="1200" cap="none" spc="-50" normalizeH="0" baseline="0" noProof="0" dirty="0">
                <a:ln>
                  <a:noFill/>
                </a:ln>
                <a:solidFill>
                  <a:srgbClr val="000000"/>
                </a:solidFill>
                <a:effectLst/>
                <a:uLnTx/>
                <a:uFillTx/>
                <a:latin typeface="+mn-lt"/>
                <a:ea typeface="+mn-ea"/>
                <a:cs typeface="+mn-cs"/>
              </a:rPr>
              <a:t> el id et re od </a:t>
            </a:r>
            <a:r>
              <a:rPr kumimoji="0" lang="en-US" sz="1600" b="0" i="0" u="none" strike="noStrike" kern="1200" cap="none" spc="-50" normalizeH="0" baseline="0" noProof="0" dirty="0" err="1">
                <a:ln>
                  <a:noFill/>
                </a:ln>
                <a:solidFill>
                  <a:srgbClr val="000000"/>
                </a:solidFill>
                <a:effectLst/>
                <a:uLnTx/>
                <a:uFillTx/>
                <a:latin typeface="+mn-lt"/>
                <a:ea typeface="+mn-ea"/>
                <a:cs typeface="+mn-cs"/>
              </a:rPr>
              <a:t>utem</a:t>
            </a:r>
            <a:r>
              <a:rPr kumimoji="0" lang="en-US" sz="1600" b="0" i="0" u="none" strike="noStrike" kern="1200" cap="none" spc="-50" normalizeH="0" baseline="0" noProof="0" dirty="0">
                <a:ln>
                  <a:noFill/>
                </a:ln>
                <a:solidFill>
                  <a:srgbClr val="000000"/>
                </a:solidFill>
                <a:effectLst/>
                <a:uLnTx/>
                <a:uFillTx/>
                <a:latin typeface="+mn-lt"/>
                <a:ea typeface="+mn-ea"/>
                <a:cs typeface="+mn-cs"/>
              </a:rPr>
              <a:t> que </a:t>
            </a:r>
            <a:r>
              <a:rPr kumimoji="0" lang="en-US" sz="1600" b="0" i="0" u="none" strike="noStrike" kern="1200" cap="none" spc="-50" normalizeH="0" baseline="0" noProof="0" dirty="0" err="1">
                <a:ln>
                  <a:noFill/>
                </a:ln>
                <a:solidFill>
                  <a:srgbClr val="000000"/>
                </a:solidFill>
                <a:effectLst/>
                <a:uLnTx/>
                <a:uFillTx/>
                <a:latin typeface="+mn-lt"/>
                <a:ea typeface="+mn-ea"/>
                <a:cs typeface="+mn-cs"/>
              </a:rPr>
              <a:t>nist</a:t>
            </a:r>
            <a:r>
              <a:rPr kumimoji="0" lang="en-US" sz="1600" b="0" i="0" u="none" strike="noStrike" kern="1200" cap="none" spc="-50" normalizeH="0" baseline="0" noProof="0" dirty="0">
                <a:ln>
                  <a:noFill/>
                </a:ln>
                <a:solidFill>
                  <a:srgbClr val="000000"/>
                </a:solidFill>
                <a:effectLst/>
                <a:uLnTx/>
                <a:uFillTx/>
                <a:latin typeface="+mn-lt"/>
                <a:ea typeface="+mn-ea"/>
                <a:cs typeface="+mn-cs"/>
              </a:rPr>
              <a:t> et ped </a:t>
            </a:r>
            <a:r>
              <a:rPr kumimoji="0" lang="en-US" sz="1600" b="0" i="0" u="none" strike="noStrike" kern="1200" cap="none" spc="-50" normalizeH="0" baseline="0" noProof="0" dirty="0" err="1">
                <a:ln>
                  <a:noFill/>
                </a:ln>
                <a:solidFill>
                  <a:srgbClr val="000000"/>
                </a:solidFill>
                <a:effectLst/>
                <a:uLnTx/>
                <a:uFillTx/>
                <a:latin typeface="+mn-lt"/>
                <a:ea typeface="+mn-ea"/>
                <a:cs typeface="+mn-cs"/>
              </a:rPr>
              <a:t>quia</a:t>
            </a:r>
            <a:r>
              <a:rPr kumimoji="0" lang="en-US" sz="1600" b="0" i="0" u="none" strike="noStrike" kern="1200" cap="none" spc="-50" normalizeH="0" baseline="0" noProof="0" dirty="0">
                <a:ln>
                  <a:noFill/>
                </a:ln>
                <a:solidFill>
                  <a:srgbClr val="000000"/>
                </a:solidFill>
                <a:effectLst/>
                <a:uLnTx/>
                <a:uFillTx/>
                <a:latin typeface="+mn-lt"/>
                <a:ea typeface="+mn-ea"/>
                <a:cs typeface="+mn-cs"/>
              </a:rPr>
              <a:t> dolore is et lam, </a:t>
            </a:r>
            <a:r>
              <a:rPr kumimoji="0" lang="en-US" sz="1600" b="0" i="0" u="none" strike="noStrike" kern="1200" cap="none" spc="-50" normalizeH="0" baseline="0" noProof="0" dirty="0" err="1">
                <a:ln>
                  <a:noFill/>
                </a:ln>
                <a:solidFill>
                  <a:srgbClr val="000000"/>
                </a:solidFill>
                <a:effectLst/>
                <a:uLnTx/>
                <a:uFillTx/>
                <a:latin typeface="+mn-lt"/>
                <a:ea typeface="+mn-ea"/>
                <a:cs typeface="+mn-cs"/>
              </a:rPr>
              <a:t>vendunt</a:t>
            </a:r>
            <a:r>
              <a:rPr kumimoji="0" lang="en-US" sz="1600" b="0" i="0" u="none" strike="noStrike" kern="1200" cap="none" spc="-50" normalizeH="0" baseline="0" noProof="0" dirty="0">
                <a:ln>
                  <a:noFill/>
                </a:ln>
                <a:solidFill>
                  <a:srgbClr val="000000"/>
                </a:solidFill>
                <a:effectLst/>
                <a:uLnTx/>
                <a:uFillTx/>
                <a:latin typeface="+mn-lt"/>
                <a:ea typeface="+mn-ea"/>
                <a:cs typeface="+mn-cs"/>
              </a:rPr>
              <a:t> </a:t>
            </a:r>
            <a:r>
              <a:rPr kumimoji="0" lang="en-US" sz="1600" b="0" i="0" u="none" strike="noStrike" kern="1200" cap="none" spc="-50" normalizeH="0" baseline="0" noProof="0" dirty="0" err="1">
                <a:ln>
                  <a:noFill/>
                </a:ln>
                <a:solidFill>
                  <a:srgbClr val="000000"/>
                </a:solidFill>
                <a:effectLst/>
                <a:uLnTx/>
                <a:uFillTx/>
                <a:latin typeface="+mn-lt"/>
                <a:ea typeface="+mn-ea"/>
                <a:cs typeface="+mn-cs"/>
              </a:rPr>
              <a:t>voluptatur</a:t>
            </a:r>
            <a:r>
              <a:rPr kumimoji="0" lang="en-US" sz="1600" b="0" i="0" u="none" strike="noStrike" kern="1200" cap="none" spc="-50" normalizeH="0" baseline="0" noProof="0" dirty="0">
                <a:ln>
                  <a:noFill/>
                </a:ln>
                <a:solidFill>
                  <a:srgbClr val="000000"/>
                </a:solidFill>
                <a:effectLst/>
                <a:uLnTx/>
                <a:uFillTx/>
                <a:latin typeface="+mn-lt"/>
                <a:ea typeface="+mn-ea"/>
                <a:cs typeface="+mn-cs"/>
              </a:rPr>
              <a:t>. </a:t>
            </a:r>
          </a:p>
        </p:txBody>
      </p:sp>
      <p:sp>
        <p:nvSpPr>
          <p:cNvPr id="25" name="Picture Placeholder 5">
            <a:extLst>
              <a:ext uri="{FF2B5EF4-FFF2-40B4-BE49-F238E27FC236}">
                <a16:creationId xmlns:a16="http://schemas.microsoft.com/office/drawing/2014/main" id="{96577842-D403-4D1B-8B14-8BD33E3DF931}"/>
              </a:ext>
            </a:extLst>
          </p:cNvPr>
          <p:cNvSpPr>
            <a:spLocks noGrp="1"/>
          </p:cNvSpPr>
          <p:nvPr>
            <p:ph type="pic" sz="quarter" idx="41"/>
          </p:nvPr>
        </p:nvSpPr>
        <p:spPr>
          <a:xfrm>
            <a:off x="9219657" y="1975134"/>
            <a:ext cx="1363663" cy="1363663"/>
          </a:xfrm>
        </p:spPr>
        <p:txBody>
          <a:bodyPr/>
          <a:lstStyle/>
          <a:p>
            <a:r>
              <a:rPr lang="en-US" dirty="0"/>
              <a:t>Click icon to add picture</a:t>
            </a:r>
          </a:p>
        </p:txBody>
      </p:sp>
      <p:sp>
        <p:nvSpPr>
          <p:cNvPr id="36" name="Text Placeholder 3">
            <a:extLst>
              <a:ext uri="{FF2B5EF4-FFF2-40B4-BE49-F238E27FC236}">
                <a16:creationId xmlns:a16="http://schemas.microsoft.com/office/drawing/2014/main" id="{A73A9D06-C23D-40FF-A52D-DD2AEC422622}"/>
              </a:ext>
            </a:extLst>
          </p:cNvPr>
          <p:cNvSpPr>
            <a:spLocks noGrp="1"/>
          </p:cNvSpPr>
          <p:nvPr>
            <p:ph type="body" sz="quarter" idx="49" hasCustomPrompt="1"/>
          </p:nvPr>
        </p:nvSpPr>
        <p:spPr>
          <a:xfrm>
            <a:off x="9217146" y="3338513"/>
            <a:ext cx="1609466" cy="675347"/>
          </a:xfrm>
        </p:spPr>
        <p:txBody>
          <a:bodyPr vert="horz" lIns="0" tIns="0" rIns="0" bIns="0" rtlCol="0">
            <a:noAutofit/>
          </a:bodyPr>
          <a:lstStyle>
            <a:lvl1pPr>
              <a:defRPr kumimoji="0" lang="en-US" sz="1600" i="0" u="none" strike="noStrike" cap="none" spc="0" normalizeH="0" dirty="0">
                <a:ln>
                  <a:noFill/>
                </a:ln>
                <a:solidFill>
                  <a:srgbClr val="0078D4"/>
                </a:solidFill>
                <a:effectLst/>
                <a:uLnTx/>
                <a:uFillTx/>
                <a:latin typeface="Segoe UI Semibold"/>
              </a:defRPr>
            </a:lvl1pPr>
          </a:lstStyle>
          <a:p>
            <a:pPr lvl="0">
              <a:lnSpc>
                <a:spcPts val="1800"/>
              </a:lnSpc>
              <a:spcBef>
                <a:spcPts val="900"/>
              </a:spcBef>
              <a:buFont typeface="Wingdings" panose="05000000000000000000" pitchFamily="2" charset="2"/>
            </a:pPr>
            <a:r>
              <a:rPr lang="en-US" dirty="0"/>
              <a:t>Segoe UI SB 16 </a:t>
            </a:r>
            <a:r>
              <a:rPr lang="en-US" dirty="0" err="1"/>
              <a:t>pt</a:t>
            </a:r>
            <a:endParaRPr lang="en-US" dirty="0"/>
          </a:p>
        </p:txBody>
      </p:sp>
      <p:sp>
        <p:nvSpPr>
          <p:cNvPr id="37" name="Text Placeholder 6">
            <a:extLst>
              <a:ext uri="{FF2B5EF4-FFF2-40B4-BE49-F238E27FC236}">
                <a16:creationId xmlns:a16="http://schemas.microsoft.com/office/drawing/2014/main" id="{85B3C265-CED0-4413-A1B9-03EB68F72FF5}"/>
              </a:ext>
            </a:extLst>
          </p:cNvPr>
          <p:cNvSpPr>
            <a:spLocks noGrp="1"/>
          </p:cNvSpPr>
          <p:nvPr>
            <p:ph type="body" sz="quarter" idx="50" hasCustomPrompt="1"/>
          </p:nvPr>
        </p:nvSpPr>
        <p:spPr>
          <a:xfrm>
            <a:off x="9217146" y="4013200"/>
            <a:ext cx="1614487" cy="2413868"/>
          </a:xfrm>
        </p:spPr>
        <p:txBody>
          <a:bodyPr/>
          <a:lstStyle>
            <a:lvl1pPr>
              <a:defRPr sz="1600"/>
            </a:lvl1pPr>
            <a:lvl2pPr marL="0" marR="0" indent="0" algn="l" defTabSz="932742" rtl="0" eaLnBrk="1" fontAlgn="auto" latinLnBrk="0" hangingPunct="1">
              <a:lnSpc>
                <a:spcPts val="1800"/>
              </a:lnSpc>
              <a:spcBef>
                <a:spcPts val="450"/>
              </a:spcBef>
              <a:spcAft>
                <a:spcPts val="0"/>
              </a:spcAft>
              <a:buClrTx/>
              <a:buSzPct val="90000"/>
              <a:buFont typeface="Arial" panose="020B0604020202020204" pitchFamily="34" charset="0"/>
              <a:buNone/>
              <a:tabLst/>
              <a:defRPr/>
            </a:lvl2pPr>
          </a:lstStyle>
          <a:p>
            <a:pPr marL="0" marR="0" lvl="1" indent="0" algn="l" defTabSz="932742" rtl="0" eaLnBrk="1" fontAlgn="auto" latinLnBrk="0" hangingPunct="1">
              <a:lnSpc>
                <a:spcPts val="1800"/>
              </a:lnSpc>
              <a:spcBef>
                <a:spcPts val="450"/>
              </a:spcBef>
              <a:spcAft>
                <a:spcPts val="0"/>
              </a:spcAft>
              <a:buClrTx/>
              <a:buSzPct val="90000"/>
              <a:buFont typeface="Arial" panose="020B0604020202020204" pitchFamily="34" charset="0"/>
              <a:buNone/>
              <a:tabLst/>
              <a:defRPr/>
            </a:pPr>
            <a:r>
              <a:rPr kumimoji="0" lang="en-US" sz="1600" b="0" i="0" u="none" strike="noStrike" kern="1200" cap="none" spc="-50" normalizeH="0" baseline="0" noProof="0" dirty="0" err="1">
                <a:ln>
                  <a:noFill/>
                </a:ln>
                <a:solidFill>
                  <a:srgbClr val="000000"/>
                </a:solidFill>
                <a:effectLst/>
                <a:uLnTx/>
                <a:uFillTx/>
                <a:latin typeface="+mn-lt"/>
                <a:ea typeface="+mn-ea"/>
                <a:cs typeface="+mn-cs"/>
              </a:rPr>
              <a:t>Cavorest</a:t>
            </a:r>
            <a:r>
              <a:rPr kumimoji="0" lang="en-US" sz="1600" b="0" i="0" u="none" strike="noStrike" kern="1200" cap="none" spc="-50" normalizeH="0" baseline="0" noProof="0" dirty="0">
                <a:ln>
                  <a:noFill/>
                </a:ln>
                <a:solidFill>
                  <a:srgbClr val="000000"/>
                </a:solidFill>
                <a:effectLst/>
                <a:uLnTx/>
                <a:uFillTx/>
                <a:latin typeface="+mn-lt"/>
                <a:ea typeface="+mn-ea"/>
                <a:cs typeface="+mn-cs"/>
              </a:rPr>
              <a:t> a </a:t>
            </a:r>
            <a:r>
              <a:rPr kumimoji="0" lang="en-US" sz="1600" b="0" i="0" u="none" strike="noStrike" kern="1200" cap="none" spc="-50" normalizeH="0" baseline="0" noProof="0" dirty="0" err="1">
                <a:ln>
                  <a:noFill/>
                </a:ln>
                <a:solidFill>
                  <a:srgbClr val="000000"/>
                </a:solidFill>
                <a:effectLst/>
                <a:uLnTx/>
                <a:uFillTx/>
                <a:latin typeface="+mn-lt"/>
                <a:ea typeface="+mn-ea"/>
                <a:cs typeface="+mn-cs"/>
              </a:rPr>
              <a:t>aut</a:t>
            </a:r>
            <a:r>
              <a:rPr kumimoji="0" lang="en-US" sz="1600" b="0" i="0" u="none" strike="noStrike" kern="1200" cap="none" spc="-50" normalizeH="0" baseline="0" noProof="0" dirty="0">
                <a:ln>
                  <a:noFill/>
                </a:ln>
                <a:solidFill>
                  <a:srgbClr val="000000"/>
                </a:solidFill>
                <a:effectLst/>
                <a:uLnTx/>
                <a:uFillTx/>
                <a:latin typeface="+mn-lt"/>
                <a:ea typeface="+mn-ea"/>
                <a:cs typeface="+mn-cs"/>
              </a:rPr>
              <a:t> arum </a:t>
            </a:r>
            <a:r>
              <a:rPr kumimoji="0" lang="en-US" sz="1600" b="0" i="0" u="none" strike="noStrike" kern="1200" cap="none" spc="-50" normalizeH="0" baseline="0" noProof="0" dirty="0" err="1">
                <a:ln>
                  <a:noFill/>
                </a:ln>
                <a:solidFill>
                  <a:srgbClr val="000000"/>
                </a:solidFill>
                <a:effectLst/>
                <a:uLnTx/>
                <a:uFillTx/>
                <a:latin typeface="+mn-lt"/>
                <a:ea typeface="+mn-ea"/>
                <a:cs typeface="+mn-cs"/>
              </a:rPr>
              <a:t>quam</a:t>
            </a:r>
            <a:r>
              <a:rPr kumimoji="0" lang="en-US" sz="1600" b="0" i="0" u="none" strike="noStrike" kern="1200" cap="none" spc="-50" normalizeH="0" baseline="0" noProof="0" dirty="0">
                <a:ln>
                  <a:noFill/>
                </a:ln>
                <a:solidFill>
                  <a:srgbClr val="000000"/>
                </a:solidFill>
                <a:effectLst/>
                <a:uLnTx/>
                <a:uFillTx/>
                <a:latin typeface="+mn-lt"/>
                <a:ea typeface="+mn-ea"/>
                <a:cs typeface="+mn-cs"/>
              </a:rPr>
              <a:t> id eat ape </a:t>
            </a:r>
            <a:r>
              <a:rPr kumimoji="0" lang="en-US" sz="1600" b="0" i="0" u="none" strike="noStrike" kern="1200" cap="none" spc="-50" normalizeH="0" baseline="0" noProof="0" dirty="0" err="1">
                <a:ln>
                  <a:noFill/>
                </a:ln>
                <a:solidFill>
                  <a:srgbClr val="000000"/>
                </a:solidFill>
                <a:effectLst/>
                <a:uLnTx/>
                <a:uFillTx/>
                <a:latin typeface="+mn-lt"/>
                <a:ea typeface="+mn-ea"/>
                <a:cs typeface="+mn-cs"/>
              </a:rPr>
              <a:t>est</a:t>
            </a:r>
            <a:r>
              <a:rPr kumimoji="0" lang="en-US" sz="1600" b="0" i="0" u="none" strike="noStrike" kern="1200" cap="none" spc="-50" normalizeH="0" baseline="0" noProof="0" dirty="0">
                <a:ln>
                  <a:noFill/>
                </a:ln>
                <a:solidFill>
                  <a:srgbClr val="000000"/>
                </a:solidFill>
                <a:effectLst/>
                <a:uLnTx/>
                <a:uFillTx/>
                <a:latin typeface="+mn-lt"/>
                <a:ea typeface="+mn-ea"/>
                <a:cs typeface="+mn-cs"/>
              </a:rPr>
              <a:t>, qui </a:t>
            </a:r>
            <a:r>
              <a:rPr kumimoji="0" lang="en-US" sz="1600" b="0" i="0" u="none" strike="noStrike" kern="1200" cap="none" spc="-50" normalizeH="0" baseline="0" noProof="0" dirty="0" err="1">
                <a:ln>
                  <a:noFill/>
                </a:ln>
                <a:solidFill>
                  <a:srgbClr val="000000"/>
                </a:solidFill>
                <a:effectLst/>
                <a:uLnTx/>
                <a:uFillTx/>
                <a:latin typeface="+mn-lt"/>
                <a:ea typeface="+mn-ea"/>
                <a:cs typeface="+mn-cs"/>
              </a:rPr>
              <a:t>sincit</a:t>
            </a:r>
            <a:r>
              <a:rPr kumimoji="0" lang="en-US" sz="1600" b="0" i="0" u="none" strike="noStrike" kern="1200" cap="none" spc="-50" normalizeH="0" baseline="0" noProof="0" dirty="0">
                <a:ln>
                  <a:noFill/>
                </a:ln>
                <a:solidFill>
                  <a:srgbClr val="000000"/>
                </a:solidFill>
                <a:effectLst/>
                <a:uLnTx/>
                <a:uFillTx/>
                <a:latin typeface="+mn-lt"/>
                <a:ea typeface="+mn-ea"/>
                <a:cs typeface="+mn-cs"/>
              </a:rPr>
              <a:t>. </a:t>
            </a:r>
            <a:r>
              <a:rPr kumimoji="0" lang="en-US" sz="1600" b="0" i="0" u="none" strike="noStrike" kern="1200" cap="none" spc="-50" normalizeH="0" baseline="0" noProof="0" dirty="0" err="1">
                <a:ln>
                  <a:noFill/>
                </a:ln>
                <a:solidFill>
                  <a:srgbClr val="000000"/>
                </a:solidFill>
                <a:effectLst/>
                <a:uLnTx/>
                <a:uFillTx/>
                <a:latin typeface="+mn-lt"/>
                <a:ea typeface="+mn-ea"/>
                <a:cs typeface="+mn-cs"/>
              </a:rPr>
              <a:t>Unt</a:t>
            </a:r>
            <a:r>
              <a:rPr kumimoji="0" lang="en-US" sz="1600" b="0" i="0" u="none" strike="noStrike" kern="1200" cap="none" spc="-50" normalizeH="0" baseline="0" noProof="0" dirty="0">
                <a:ln>
                  <a:noFill/>
                </a:ln>
                <a:solidFill>
                  <a:srgbClr val="000000"/>
                </a:solidFill>
                <a:effectLst/>
                <a:uLnTx/>
                <a:uFillTx/>
                <a:latin typeface="+mn-lt"/>
                <a:ea typeface="+mn-ea"/>
                <a:cs typeface="+mn-cs"/>
              </a:rPr>
              <a:t> faces et </a:t>
            </a:r>
            <a:r>
              <a:rPr kumimoji="0" lang="en-US" sz="1600" b="0" i="0" u="none" strike="noStrike" kern="1200" cap="none" spc="-50" normalizeH="0" baseline="0" noProof="0" dirty="0" err="1">
                <a:ln>
                  <a:noFill/>
                </a:ln>
                <a:solidFill>
                  <a:srgbClr val="000000"/>
                </a:solidFill>
                <a:effectLst/>
                <a:uLnTx/>
                <a:uFillTx/>
                <a:latin typeface="+mn-lt"/>
                <a:ea typeface="+mn-ea"/>
                <a:cs typeface="+mn-cs"/>
              </a:rPr>
              <a:t>labore</a:t>
            </a:r>
            <a:r>
              <a:rPr kumimoji="0" lang="en-US" sz="1600" b="0" i="0" u="none" strike="noStrike" kern="1200" cap="none" spc="-50" normalizeH="0" baseline="0" noProof="0" dirty="0">
                <a:ln>
                  <a:noFill/>
                </a:ln>
                <a:solidFill>
                  <a:srgbClr val="000000"/>
                </a:solidFill>
                <a:effectLst/>
                <a:uLnTx/>
                <a:uFillTx/>
                <a:latin typeface="+mn-lt"/>
                <a:ea typeface="+mn-ea"/>
                <a:cs typeface="+mn-cs"/>
              </a:rPr>
              <a:t> </a:t>
            </a:r>
            <a:r>
              <a:rPr kumimoji="0" lang="en-US" sz="1600" b="0" i="0" u="none" strike="noStrike" kern="1200" cap="none" spc="-50" normalizeH="0" baseline="0" noProof="0" dirty="0" err="1">
                <a:ln>
                  <a:noFill/>
                </a:ln>
                <a:solidFill>
                  <a:srgbClr val="000000"/>
                </a:solidFill>
                <a:effectLst/>
                <a:uLnTx/>
                <a:uFillTx/>
                <a:latin typeface="+mn-lt"/>
                <a:ea typeface="+mn-ea"/>
                <a:cs typeface="+mn-cs"/>
              </a:rPr>
              <a:t>ium</a:t>
            </a:r>
            <a:r>
              <a:rPr kumimoji="0" lang="en-US" sz="1600" b="0" i="0" u="none" strike="noStrike" kern="1200" cap="none" spc="-50" normalizeH="0" baseline="0" noProof="0" dirty="0">
                <a:ln>
                  <a:noFill/>
                </a:ln>
                <a:solidFill>
                  <a:srgbClr val="000000"/>
                </a:solidFill>
                <a:effectLst/>
                <a:uLnTx/>
                <a:uFillTx/>
                <a:latin typeface="+mn-lt"/>
                <a:ea typeface="+mn-ea"/>
                <a:cs typeface="+mn-cs"/>
              </a:rPr>
              <a:t> el id et re od </a:t>
            </a:r>
            <a:r>
              <a:rPr kumimoji="0" lang="en-US" sz="1600" b="0" i="0" u="none" strike="noStrike" kern="1200" cap="none" spc="-50" normalizeH="0" baseline="0" noProof="0" dirty="0" err="1">
                <a:ln>
                  <a:noFill/>
                </a:ln>
                <a:solidFill>
                  <a:srgbClr val="000000"/>
                </a:solidFill>
                <a:effectLst/>
                <a:uLnTx/>
                <a:uFillTx/>
                <a:latin typeface="+mn-lt"/>
                <a:ea typeface="+mn-ea"/>
                <a:cs typeface="+mn-cs"/>
              </a:rPr>
              <a:t>utem</a:t>
            </a:r>
            <a:r>
              <a:rPr kumimoji="0" lang="en-US" sz="1600" b="0" i="0" u="none" strike="noStrike" kern="1200" cap="none" spc="-50" normalizeH="0" baseline="0" noProof="0" dirty="0">
                <a:ln>
                  <a:noFill/>
                </a:ln>
                <a:solidFill>
                  <a:srgbClr val="000000"/>
                </a:solidFill>
                <a:effectLst/>
                <a:uLnTx/>
                <a:uFillTx/>
                <a:latin typeface="+mn-lt"/>
                <a:ea typeface="+mn-ea"/>
                <a:cs typeface="+mn-cs"/>
              </a:rPr>
              <a:t> que </a:t>
            </a:r>
            <a:r>
              <a:rPr kumimoji="0" lang="en-US" sz="1600" b="0" i="0" u="none" strike="noStrike" kern="1200" cap="none" spc="-50" normalizeH="0" baseline="0" noProof="0" dirty="0" err="1">
                <a:ln>
                  <a:noFill/>
                </a:ln>
                <a:solidFill>
                  <a:srgbClr val="000000"/>
                </a:solidFill>
                <a:effectLst/>
                <a:uLnTx/>
                <a:uFillTx/>
                <a:latin typeface="+mn-lt"/>
                <a:ea typeface="+mn-ea"/>
                <a:cs typeface="+mn-cs"/>
              </a:rPr>
              <a:t>nist</a:t>
            </a:r>
            <a:r>
              <a:rPr kumimoji="0" lang="en-US" sz="1600" b="0" i="0" u="none" strike="noStrike" kern="1200" cap="none" spc="-50" normalizeH="0" baseline="0" noProof="0" dirty="0">
                <a:ln>
                  <a:noFill/>
                </a:ln>
                <a:solidFill>
                  <a:srgbClr val="000000"/>
                </a:solidFill>
                <a:effectLst/>
                <a:uLnTx/>
                <a:uFillTx/>
                <a:latin typeface="+mn-lt"/>
                <a:ea typeface="+mn-ea"/>
                <a:cs typeface="+mn-cs"/>
              </a:rPr>
              <a:t> et ped </a:t>
            </a:r>
            <a:r>
              <a:rPr kumimoji="0" lang="en-US" sz="1600" b="0" i="0" u="none" strike="noStrike" kern="1200" cap="none" spc="-50" normalizeH="0" baseline="0" noProof="0" dirty="0" err="1">
                <a:ln>
                  <a:noFill/>
                </a:ln>
                <a:solidFill>
                  <a:srgbClr val="000000"/>
                </a:solidFill>
                <a:effectLst/>
                <a:uLnTx/>
                <a:uFillTx/>
                <a:latin typeface="+mn-lt"/>
                <a:ea typeface="+mn-ea"/>
                <a:cs typeface="+mn-cs"/>
              </a:rPr>
              <a:t>quia</a:t>
            </a:r>
            <a:r>
              <a:rPr kumimoji="0" lang="en-US" sz="1600" b="0" i="0" u="none" strike="noStrike" kern="1200" cap="none" spc="-50" normalizeH="0" baseline="0" noProof="0" dirty="0">
                <a:ln>
                  <a:noFill/>
                </a:ln>
                <a:solidFill>
                  <a:srgbClr val="000000"/>
                </a:solidFill>
                <a:effectLst/>
                <a:uLnTx/>
                <a:uFillTx/>
                <a:latin typeface="+mn-lt"/>
                <a:ea typeface="+mn-ea"/>
                <a:cs typeface="+mn-cs"/>
              </a:rPr>
              <a:t> dolore is et lam, </a:t>
            </a:r>
            <a:r>
              <a:rPr kumimoji="0" lang="en-US" sz="1600" b="0" i="0" u="none" strike="noStrike" kern="1200" cap="none" spc="-50" normalizeH="0" baseline="0" noProof="0" dirty="0" err="1">
                <a:ln>
                  <a:noFill/>
                </a:ln>
                <a:solidFill>
                  <a:srgbClr val="000000"/>
                </a:solidFill>
                <a:effectLst/>
                <a:uLnTx/>
                <a:uFillTx/>
                <a:latin typeface="+mn-lt"/>
                <a:ea typeface="+mn-ea"/>
                <a:cs typeface="+mn-cs"/>
              </a:rPr>
              <a:t>vendunt</a:t>
            </a:r>
            <a:r>
              <a:rPr kumimoji="0" lang="en-US" sz="1600" b="0" i="0" u="none" strike="noStrike" kern="1200" cap="none" spc="-50" normalizeH="0" baseline="0" noProof="0" dirty="0">
                <a:ln>
                  <a:noFill/>
                </a:ln>
                <a:solidFill>
                  <a:srgbClr val="000000"/>
                </a:solidFill>
                <a:effectLst/>
                <a:uLnTx/>
                <a:uFillTx/>
                <a:latin typeface="+mn-lt"/>
                <a:ea typeface="+mn-ea"/>
                <a:cs typeface="+mn-cs"/>
              </a:rPr>
              <a:t> </a:t>
            </a:r>
            <a:r>
              <a:rPr kumimoji="0" lang="en-US" sz="1600" b="0" i="0" u="none" strike="noStrike" kern="1200" cap="none" spc="-50" normalizeH="0" baseline="0" noProof="0" dirty="0" err="1">
                <a:ln>
                  <a:noFill/>
                </a:ln>
                <a:solidFill>
                  <a:srgbClr val="000000"/>
                </a:solidFill>
                <a:effectLst/>
                <a:uLnTx/>
                <a:uFillTx/>
                <a:latin typeface="+mn-lt"/>
                <a:ea typeface="+mn-ea"/>
                <a:cs typeface="+mn-cs"/>
              </a:rPr>
              <a:t>voluptatur</a:t>
            </a:r>
            <a:r>
              <a:rPr kumimoji="0" lang="en-US" sz="1600" b="0" i="0" u="none" strike="noStrike" kern="1200" cap="none" spc="-50" normalizeH="0" baseline="0" noProof="0" dirty="0">
                <a:ln>
                  <a:noFill/>
                </a:ln>
                <a:solidFill>
                  <a:srgbClr val="000000"/>
                </a:solidFill>
                <a:effectLst/>
                <a:uLnTx/>
                <a:uFillTx/>
                <a:latin typeface="+mn-lt"/>
                <a:ea typeface="+mn-ea"/>
                <a:cs typeface="+mn-cs"/>
              </a:rPr>
              <a:t>. </a:t>
            </a:r>
          </a:p>
        </p:txBody>
      </p:sp>
    </p:spTree>
    <p:extLst>
      <p:ext uri="{BB962C8B-B14F-4D97-AF65-F5344CB8AC3E}">
        <p14:creationId xmlns:p14="http://schemas.microsoft.com/office/powerpoint/2010/main" val="2559087916"/>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Azure-012">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F7E4AC65-3150-034F-B089-A8B21D5F2E61}"/>
              </a:ext>
            </a:extLst>
          </p:cNvPr>
          <p:cNvSpPr>
            <a:spLocks noGrp="1"/>
          </p:cNvSpPr>
          <p:nvPr>
            <p:ph type="title" hasCustomPrompt="1"/>
          </p:nvPr>
        </p:nvSpPr>
        <p:spPr>
          <a:xfrm>
            <a:off x="437277" y="2582862"/>
            <a:ext cx="5537797" cy="1828800"/>
          </a:xfrm>
          <a:prstGeom prst="rect">
            <a:avLst/>
          </a:prstGeom>
          <a:noFill/>
        </p:spPr>
        <p:txBody>
          <a:bodyPr lIns="0" tIns="0" rIns="0" bIns="182880" anchor="b" anchorCtr="0"/>
          <a:lstStyle>
            <a:lvl1pPr>
              <a:defRPr sz="4800" strike="noStrike" spc="-50" baseline="0">
                <a:solidFill>
                  <a:srgbClr val="000000"/>
                </a:solidFill>
              </a:defRPr>
            </a:lvl1pPr>
          </a:lstStyle>
          <a:p>
            <a:r>
              <a:rPr lang="en-US" dirty="0"/>
              <a:t>Azure 012 course title</a:t>
            </a:r>
          </a:p>
        </p:txBody>
      </p:sp>
      <p:pic>
        <p:nvPicPr>
          <p:cNvPr id="7" name="Picture 6">
            <a:extLst>
              <a:ext uri="{FF2B5EF4-FFF2-40B4-BE49-F238E27FC236}">
                <a16:creationId xmlns:a16="http://schemas.microsoft.com/office/drawing/2014/main" id="{F64BDF03-4137-9B4F-811A-B300BDF9B2A4}"/>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12523" y="210208"/>
            <a:ext cx="5695363" cy="6537434"/>
          </a:xfrm>
          <a:prstGeom prst="rect">
            <a:avLst/>
          </a:prstGeom>
        </p:spPr>
      </p:pic>
      <p:sp>
        <p:nvSpPr>
          <p:cNvPr id="8" name="Text Box 3">
            <a:extLst>
              <a:ext uri="{FF2B5EF4-FFF2-40B4-BE49-F238E27FC236}">
                <a16:creationId xmlns:a16="http://schemas.microsoft.com/office/drawing/2014/main" id="{9C627131-3DE4-4E24-A152-EED0E982ECF7}"/>
              </a:ext>
            </a:extLst>
          </p:cNvPr>
          <p:cNvSpPr txBox="1">
            <a:spLocks noChangeArrowheads="1"/>
          </p:cNvSpPr>
          <p:nvPr/>
        </p:nvSpPr>
        <p:spPr bwMode="blackWhite">
          <a:xfrm>
            <a:off x="463277" y="6579623"/>
            <a:ext cx="4572000" cy="107722"/>
          </a:xfrm>
          <a:prstGeom prst="rect">
            <a:avLst/>
          </a:prstGeom>
          <a:noFill/>
          <a:ln w="12700">
            <a:noFill/>
            <a:miter lim="800000"/>
            <a:headEnd type="none" w="sm" len="sm"/>
            <a:tailEnd type="none" w="sm" len="sm"/>
          </a:ln>
          <a:effectLst/>
        </p:spPr>
        <p:txBody>
          <a:bodyPr vert="horz" wrap="square" lIns="0" tIns="0" rIns="0" bIns="0" numCol="1" anchor="t" anchorCtr="0" compatLnSpc="1">
            <a:prstTxWarp prst="textNoShape">
              <a:avLst/>
            </a:prstTxWarp>
            <a:spAutoFit/>
          </a:bodyPr>
          <a:lstStyle/>
          <a:p>
            <a:pPr defTabSz="932290" eaLnBrk="0" hangingPunct="0"/>
            <a:r>
              <a:rPr lang="en-US" sz="700" dirty="0">
                <a:solidFill>
                  <a:schemeClr val="tx1"/>
                </a:solidFill>
                <a:cs typeface="Segoe UI" pitchFamily="34" charset="0"/>
              </a:rPr>
              <a:t>© Copyright Microsoft Corporation. All rights reserved. </a:t>
            </a:r>
          </a:p>
        </p:txBody>
      </p:sp>
      <p:pic>
        <p:nvPicPr>
          <p:cNvPr id="6" name="Picture 5">
            <a:extLst>
              <a:ext uri="{FF2B5EF4-FFF2-40B4-BE49-F238E27FC236}">
                <a16:creationId xmlns:a16="http://schemas.microsoft.com/office/drawing/2014/main" id="{25024789-0E06-4268-80E3-1F4193E7B221}"/>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12523" y="210208"/>
            <a:ext cx="5695363" cy="6537434"/>
          </a:xfrm>
          <a:prstGeom prst="rect">
            <a:avLst/>
          </a:prstGeom>
        </p:spPr>
      </p:pic>
      <p:sp>
        <p:nvSpPr>
          <p:cNvPr id="9" name="Text Box 3">
            <a:extLst>
              <a:ext uri="{FF2B5EF4-FFF2-40B4-BE49-F238E27FC236}">
                <a16:creationId xmlns:a16="http://schemas.microsoft.com/office/drawing/2014/main" id="{D28E39E6-E8C2-4D29-B5D2-11F4425F3A41}"/>
              </a:ext>
            </a:extLst>
          </p:cNvPr>
          <p:cNvSpPr txBox="1">
            <a:spLocks noChangeArrowheads="1"/>
          </p:cNvSpPr>
          <p:nvPr/>
        </p:nvSpPr>
        <p:spPr bwMode="blackWhite">
          <a:xfrm>
            <a:off x="463277" y="6579623"/>
            <a:ext cx="4572000" cy="107722"/>
          </a:xfrm>
          <a:prstGeom prst="rect">
            <a:avLst/>
          </a:prstGeom>
          <a:noFill/>
          <a:ln w="12700">
            <a:noFill/>
            <a:miter lim="800000"/>
            <a:headEnd type="none" w="sm" len="sm"/>
            <a:tailEnd type="none" w="sm" len="sm"/>
          </a:ln>
          <a:effectLst/>
        </p:spPr>
        <p:txBody>
          <a:bodyPr vert="horz" wrap="square" lIns="0" tIns="0" rIns="0" bIns="0" numCol="1" anchor="t" anchorCtr="0" compatLnSpc="1">
            <a:prstTxWarp prst="textNoShape">
              <a:avLst/>
            </a:prstTxWarp>
            <a:spAutoFit/>
          </a:bodyPr>
          <a:lstStyle/>
          <a:p>
            <a:pPr defTabSz="932290" eaLnBrk="0" hangingPunct="0"/>
            <a:r>
              <a:rPr lang="en-US" sz="700" dirty="0">
                <a:solidFill>
                  <a:schemeClr val="tx1"/>
                </a:solidFill>
                <a:cs typeface="Segoe UI" pitchFamily="34" charset="0"/>
              </a:rPr>
              <a:t>© Copyright Microsoft Corporation. All rights reserved. </a:t>
            </a:r>
          </a:p>
        </p:txBody>
      </p:sp>
      <p:pic>
        <p:nvPicPr>
          <p:cNvPr id="10" name="Picture 9">
            <a:extLst>
              <a:ext uri="{FF2B5EF4-FFF2-40B4-BE49-F238E27FC236}">
                <a16:creationId xmlns:a16="http://schemas.microsoft.com/office/drawing/2014/main" id="{283D2415-483E-422D-8548-17BD5E31F116}"/>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12523" y="210208"/>
            <a:ext cx="5695363" cy="6537434"/>
          </a:xfrm>
          <a:prstGeom prst="rect">
            <a:avLst/>
          </a:prstGeom>
        </p:spPr>
      </p:pic>
      <p:sp>
        <p:nvSpPr>
          <p:cNvPr id="11" name="Text Box 3">
            <a:extLst>
              <a:ext uri="{FF2B5EF4-FFF2-40B4-BE49-F238E27FC236}">
                <a16:creationId xmlns:a16="http://schemas.microsoft.com/office/drawing/2014/main" id="{10929304-BB7F-4DC1-BFCC-35A12EDFA723}"/>
              </a:ext>
            </a:extLst>
          </p:cNvPr>
          <p:cNvSpPr txBox="1">
            <a:spLocks noChangeArrowheads="1"/>
          </p:cNvSpPr>
          <p:nvPr/>
        </p:nvSpPr>
        <p:spPr bwMode="blackWhite">
          <a:xfrm>
            <a:off x="463277" y="6579623"/>
            <a:ext cx="4572000" cy="107722"/>
          </a:xfrm>
          <a:prstGeom prst="rect">
            <a:avLst/>
          </a:prstGeom>
          <a:noFill/>
          <a:ln w="12700">
            <a:noFill/>
            <a:miter lim="800000"/>
            <a:headEnd type="none" w="sm" len="sm"/>
            <a:tailEnd type="none" w="sm" len="sm"/>
          </a:ln>
          <a:effectLst/>
        </p:spPr>
        <p:txBody>
          <a:bodyPr vert="horz" wrap="square" lIns="0" tIns="0" rIns="0" bIns="0" numCol="1" anchor="t" anchorCtr="0" compatLnSpc="1">
            <a:prstTxWarp prst="textNoShape">
              <a:avLst/>
            </a:prstTxWarp>
            <a:spAutoFit/>
          </a:bodyPr>
          <a:lstStyle/>
          <a:p>
            <a:pPr defTabSz="932290" eaLnBrk="0" hangingPunct="0"/>
            <a:r>
              <a:rPr lang="en-US" sz="700" dirty="0">
                <a:solidFill>
                  <a:schemeClr val="tx1"/>
                </a:solidFill>
                <a:cs typeface="Segoe UI" pitchFamily="34" charset="0"/>
              </a:rPr>
              <a:t>© Copyright Microsoft Corporation. All rights reserved. </a:t>
            </a:r>
          </a:p>
        </p:txBody>
      </p:sp>
      <p:pic>
        <p:nvPicPr>
          <p:cNvPr id="12" name="Picture 11">
            <a:extLst>
              <a:ext uri="{FF2B5EF4-FFF2-40B4-BE49-F238E27FC236}">
                <a16:creationId xmlns:a16="http://schemas.microsoft.com/office/drawing/2014/main" id="{1D546C01-505C-41AE-BD5E-D0BF4FF4E132}"/>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901" y="0"/>
            <a:ext cx="2833511" cy="1270000"/>
          </a:xfrm>
          <a:prstGeom prst="rect">
            <a:avLst/>
          </a:prstGeom>
        </p:spPr>
      </p:pic>
      <p:pic>
        <p:nvPicPr>
          <p:cNvPr id="13" name="Picture 12">
            <a:extLst>
              <a:ext uri="{FF2B5EF4-FFF2-40B4-BE49-F238E27FC236}">
                <a16:creationId xmlns:a16="http://schemas.microsoft.com/office/drawing/2014/main" id="{AD9DB2C8-48E5-4B2B-B700-B6D84DB454A0}"/>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412523" y="210208"/>
            <a:ext cx="5695363" cy="6537434"/>
          </a:xfrm>
          <a:prstGeom prst="rect">
            <a:avLst/>
          </a:prstGeom>
        </p:spPr>
      </p:pic>
      <p:sp>
        <p:nvSpPr>
          <p:cNvPr id="14" name="Text Box 3">
            <a:extLst>
              <a:ext uri="{FF2B5EF4-FFF2-40B4-BE49-F238E27FC236}">
                <a16:creationId xmlns:a16="http://schemas.microsoft.com/office/drawing/2014/main" id="{45A9CB4B-F45A-4A28-838A-DBBECF2173C8}"/>
              </a:ext>
            </a:extLst>
          </p:cNvPr>
          <p:cNvSpPr txBox="1">
            <a:spLocks noChangeArrowheads="1"/>
          </p:cNvSpPr>
          <p:nvPr userDrawn="1"/>
        </p:nvSpPr>
        <p:spPr bwMode="blackWhite">
          <a:xfrm>
            <a:off x="463277" y="6579623"/>
            <a:ext cx="4572000" cy="107722"/>
          </a:xfrm>
          <a:prstGeom prst="rect">
            <a:avLst/>
          </a:prstGeom>
          <a:noFill/>
          <a:ln w="12700">
            <a:noFill/>
            <a:miter lim="800000"/>
            <a:headEnd type="none" w="sm" len="sm"/>
            <a:tailEnd type="none" w="sm" len="sm"/>
          </a:ln>
          <a:effectLst/>
        </p:spPr>
        <p:txBody>
          <a:bodyPr vert="horz" wrap="square" lIns="0" tIns="0" rIns="0" bIns="0" numCol="1" anchor="t" anchorCtr="0" compatLnSpc="1">
            <a:prstTxWarp prst="textNoShape">
              <a:avLst/>
            </a:prstTxWarp>
            <a:spAutoFit/>
          </a:bodyPr>
          <a:lstStyle/>
          <a:p>
            <a:pPr defTabSz="932290" eaLnBrk="0" hangingPunct="0"/>
            <a:r>
              <a:rPr lang="en-US" sz="700" dirty="0">
                <a:solidFill>
                  <a:schemeClr val="tx1"/>
                </a:solidFill>
                <a:cs typeface="Segoe UI" pitchFamily="34" charset="0"/>
              </a:rPr>
              <a:t>© Copyright Microsoft Corporation. All rights reserved. </a:t>
            </a:r>
          </a:p>
        </p:txBody>
      </p:sp>
      <p:pic>
        <p:nvPicPr>
          <p:cNvPr id="15" name="Picture 14">
            <a:extLst>
              <a:ext uri="{FF2B5EF4-FFF2-40B4-BE49-F238E27FC236}">
                <a16:creationId xmlns:a16="http://schemas.microsoft.com/office/drawing/2014/main" id="{07D0DEF6-62A1-46D5-B558-FEEE94DC18F0}"/>
              </a:ex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8901" y="0"/>
            <a:ext cx="2833511" cy="1270000"/>
          </a:xfrm>
          <a:prstGeom prst="rect">
            <a:avLst/>
          </a:prstGeom>
        </p:spPr>
      </p:pic>
    </p:spTree>
    <p:extLst>
      <p:ext uri="{BB962C8B-B14F-4D97-AF65-F5344CB8AC3E}">
        <p14:creationId xmlns:p14="http://schemas.microsoft.com/office/powerpoint/2010/main" val="1310196828"/>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WinServer-011">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F7E4AC65-3150-034F-B089-A8B21D5F2E61}"/>
              </a:ext>
            </a:extLst>
          </p:cNvPr>
          <p:cNvSpPr>
            <a:spLocks noGrp="1"/>
          </p:cNvSpPr>
          <p:nvPr>
            <p:ph type="title" hasCustomPrompt="1"/>
          </p:nvPr>
        </p:nvSpPr>
        <p:spPr>
          <a:xfrm>
            <a:off x="437277" y="2582862"/>
            <a:ext cx="5537797" cy="1828800"/>
          </a:xfrm>
          <a:prstGeom prst="rect">
            <a:avLst/>
          </a:prstGeom>
          <a:noFill/>
        </p:spPr>
        <p:txBody>
          <a:bodyPr lIns="0" tIns="0" rIns="0" bIns="182880" anchor="b" anchorCtr="0"/>
          <a:lstStyle>
            <a:lvl1pPr>
              <a:defRPr sz="4800" strike="noStrike" spc="-50" baseline="0">
                <a:solidFill>
                  <a:srgbClr val="000000"/>
                </a:solidFill>
              </a:defRPr>
            </a:lvl1pPr>
          </a:lstStyle>
          <a:p>
            <a:r>
              <a:rPr lang="en-US" dirty="0"/>
              <a:t>Windows Server course title</a:t>
            </a:r>
          </a:p>
        </p:txBody>
      </p:sp>
      <p:pic>
        <p:nvPicPr>
          <p:cNvPr id="7" name="Picture 6">
            <a:extLst>
              <a:ext uri="{FF2B5EF4-FFF2-40B4-BE49-F238E27FC236}">
                <a16:creationId xmlns:a16="http://schemas.microsoft.com/office/drawing/2014/main" id="{F64BDF03-4137-9B4F-811A-B300BDF9B2A4}"/>
              </a:ext>
              <a:ext uri="{C183D7F6-B498-43B3-948B-1728B52AA6E4}">
                <adec:decorative xmlns:adec="http://schemas.microsoft.com/office/drawing/2017/decorative" val="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6701246" y="0"/>
            <a:ext cx="5735229" cy="6994525"/>
          </a:xfrm>
          <a:prstGeom prst="rect">
            <a:avLst/>
          </a:prstGeom>
        </p:spPr>
      </p:pic>
      <p:sp>
        <p:nvSpPr>
          <p:cNvPr id="8" name="Text Box 3">
            <a:extLst>
              <a:ext uri="{FF2B5EF4-FFF2-40B4-BE49-F238E27FC236}">
                <a16:creationId xmlns:a16="http://schemas.microsoft.com/office/drawing/2014/main" id="{6BF751A1-0AD9-4D80-84D9-EF5691D865E7}"/>
              </a:ext>
            </a:extLst>
          </p:cNvPr>
          <p:cNvSpPr txBox="1">
            <a:spLocks noChangeArrowheads="1"/>
          </p:cNvSpPr>
          <p:nvPr/>
        </p:nvSpPr>
        <p:spPr bwMode="blackWhite">
          <a:xfrm>
            <a:off x="463277" y="6579623"/>
            <a:ext cx="4572000" cy="107722"/>
          </a:xfrm>
          <a:prstGeom prst="rect">
            <a:avLst/>
          </a:prstGeom>
          <a:noFill/>
          <a:ln w="12700">
            <a:noFill/>
            <a:miter lim="800000"/>
            <a:headEnd type="none" w="sm" len="sm"/>
            <a:tailEnd type="none" w="sm" len="sm"/>
          </a:ln>
          <a:effectLst/>
        </p:spPr>
        <p:txBody>
          <a:bodyPr vert="horz" wrap="square" lIns="0" tIns="0" rIns="0" bIns="0" numCol="1" anchor="t" anchorCtr="0" compatLnSpc="1">
            <a:prstTxWarp prst="textNoShape">
              <a:avLst/>
            </a:prstTxWarp>
            <a:spAutoFit/>
          </a:bodyPr>
          <a:lstStyle/>
          <a:p>
            <a:pPr defTabSz="932290" eaLnBrk="0" hangingPunct="0"/>
            <a:r>
              <a:rPr lang="en-US" sz="700" dirty="0">
                <a:solidFill>
                  <a:schemeClr val="tx1"/>
                </a:solidFill>
                <a:cs typeface="Segoe UI" pitchFamily="34" charset="0"/>
              </a:rPr>
              <a:t>© Copyright Microsoft Corporation. All rights reserved. </a:t>
            </a:r>
          </a:p>
        </p:txBody>
      </p:sp>
      <p:pic>
        <p:nvPicPr>
          <p:cNvPr id="6" name="Picture 5">
            <a:extLst>
              <a:ext uri="{FF2B5EF4-FFF2-40B4-BE49-F238E27FC236}">
                <a16:creationId xmlns:a16="http://schemas.microsoft.com/office/drawing/2014/main" id="{87335072-AB0C-4C9E-8113-3B65A52978B7}"/>
              </a:ext>
              <a:ext uri="{C183D7F6-B498-43B3-948B-1728B52AA6E4}">
                <adec:decorative xmlns:adec="http://schemas.microsoft.com/office/drawing/2017/decorative" val="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6701246" y="0"/>
            <a:ext cx="5735229" cy="6994525"/>
          </a:xfrm>
          <a:prstGeom prst="rect">
            <a:avLst/>
          </a:prstGeom>
        </p:spPr>
      </p:pic>
      <p:sp>
        <p:nvSpPr>
          <p:cNvPr id="9" name="Text Box 3">
            <a:extLst>
              <a:ext uri="{FF2B5EF4-FFF2-40B4-BE49-F238E27FC236}">
                <a16:creationId xmlns:a16="http://schemas.microsoft.com/office/drawing/2014/main" id="{2141423D-8FC4-4F32-A8D5-F8CF7D45AE82}"/>
              </a:ext>
            </a:extLst>
          </p:cNvPr>
          <p:cNvSpPr txBox="1">
            <a:spLocks noChangeArrowheads="1"/>
          </p:cNvSpPr>
          <p:nvPr/>
        </p:nvSpPr>
        <p:spPr bwMode="blackWhite">
          <a:xfrm>
            <a:off x="463277" y="6579623"/>
            <a:ext cx="4572000" cy="107722"/>
          </a:xfrm>
          <a:prstGeom prst="rect">
            <a:avLst/>
          </a:prstGeom>
          <a:noFill/>
          <a:ln w="12700">
            <a:noFill/>
            <a:miter lim="800000"/>
            <a:headEnd type="none" w="sm" len="sm"/>
            <a:tailEnd type="none" w="sm" len="sm"/>
          </a:ln>
          <a:effectLst/>
        </p:spPr>
        <p:txBody>
          <a:bodyPr vert="horz" wrap="square" lIns="0" tIns="0" rIns="0" bIns="0" numCol="1" anchor="t" anchorCtr="0" compatLnSpc="1">
            <a:prstTxWarp prst="textNoShape">
              <a:avLst/>
            </a:prstTxWarp>
            <a:spAutoFit/>
          </a:bodyPr>
          <a:lstStyle/>
          <a:p>
            <a:pPr defTabSz="932290" eaLnBrk="0" hangingPunct="0"/>
            <a:r>
              <a:rPr lang="en-US" sz="700" dirty="0">
                <a:solidFill>
                  <a:schemeClr val="tx1"/>
                </a:solidFill>
                <a:cs typeface="Segoe UI" pitchFamily="34" charset="0"/>
              </a:rPr>
              <a:t>© Copyright Microsoft Corporation. All rights reserved. </a:t>
            </a:r>
          </a:p>
        </p:txBody>
      </p:sp>
      <p:pic>
        <p:nvPicPr>
          <p:cNvPr id="10" name="Picture 9">
            <a:extLst>
              <a:ext uri="{FF2B5EF4-FFF2-40B4-BE49-F238E27FC236}">
                <a16:creationId xmlns:a16="http://schemas.microsoft.com/office/drawing/2014/main" id="{081236A8-6AD7-4D4D-B0D4-30817D29083F}"/>
              </a:ext>
              <a:ext uri="{C183D7F6-B498-43B3-948B-1728B52AA6E4}">
                <adec:decorative xmlns:adec="http://schemas.microsoft.com/office/drawing/2017/decorative" val="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6701246" y="0"/>
            <a:ext cx="5735229" cy="6994525"/>
          </a:xfrm>
          <a:prstGeom prst="rect">
            <a:avLst/>
          </a:prstGeom>
        </p:spPr>
      </p:pic>
      <p:sp>
        <p:nvSpPr>
          <p:cNvPr id="11" name="Text Box 3">
            <a:extLst>
              <a:ext uri="{FF2B5EF4-FFF2-40B4-BE49-F238E27FC236}">
                <a16:creationId xmlns:a16="http://schemas.microsoft.com/office/drawing/2014/main" id="{198A2913-D312-427C-8512-F099AE68EB93}"/>
              </a:ext>
            </a:extLst>
          </p:cNvPr>
          <p:cNvSpPr txBox="1">
            <a:spLocks noChangeArrowheads="1"/>
          </p:cNvSpPr>
          <p:nvPr/>
        </p:nvSpPr>
        <p:spPr bwMode="blackWhite">
          <a:xfrm>
            <a:off x="463277" y="6579623"/>
            <a:ext cx="4572000" cy="107722"/>
          </a:xfrm>
          <a:prstGeom prst="rect">
            <a:avLst/>
          </a:prstGeom>
          <a:noFill/>
          <a:ln w="12700">
            <a:noFill/>
            <a:miter lim="800000"/>
            <a:headEnd type="none" w="sm" len="sm"/>
            <a:tailEnd type="none" w="sm" len="sm"/>
          </a:ln>
          <a:effectLst/>
        </p:spPr>
        <p:txBody>
          <a:bodyPr vert="horz" wrap="square" lIns="0" tIns="0" rIns="0" bIns="0" numCol="1" anchor="t" anchorCtr="0" compatLnSpc="1">
            <a:prstTxWarp prst="textNoShape">
              <a:avLst/>
            </a:prstTxWarp>
            <a:spAutoFit/>
          </a:bodyPr>
          <a:lstStyle/>
          <a:p>
            <a:pPr defTabSz="932290" eaLnBrk="0" hangingPunct="0"/>
            <a:r>
              <a:rPr lang="en-US" sz="700" dirty="0">
                <a:solidFill>
                  <a:schemeClr val="tx1"/>
                </a:solidFill>
                <a:cs typeface="Segoe UI" pitchFamily="34" charset="0"/>
              </a:rPr>
              <a:t>© Copyright Microsoft Corporation. All rights reserved. </a:t>
            </a:r>
          </a:p>
        </p:txBody>
      </p:sp>
      <p:pic>
        <p:nvPicPr>
          <p:cNvPr id="12" name="Picture 11">
            <a:extLst>
              <a:ext uri="{FF2B5EF4-FFF2-40B4-BE49-F238E27FC236}">
                <a16:creationId xmlns:a16="http://schemas.microsoft.com/office/drawing/2014/main" id="{3DB9299E-F3D4-40A2-A052-A1C76EF3454D}"/>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901" y="0"/>
            <a:ext cx="2833511" cy="1270000"/>
          </a:xfrm>
          <a:prstGeom prst="rect">
            <a:avLst/>
          </a:prstGeom>
        </p:spPr>
      </p:pic>
      <p:pic>
        <p:nvPicPr>
          <p:cNvPr id="13" name="Picture 12">
            <a:extLst>
              <a:ext uri="{FF2B5EF4-FFF2-40B4-BE49-F238E27FC236}">
                <a16:creationId xmlns:a16="http://schemas.microsoft.com/office/drawing/2014/main" id="{40838B44-2EA0-4B5D-9C00-5C8E955348D5}"/>
              </a:ext>
              <a:ext uri="{C183D7F6-B498-43B3-948B-1728B52AA6E4}">
                <adec:decorative xmlns:adec="http://schemas.microsoft.com/office/drawing/2017/decorative" val="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6701246" y="0"/>
            <a:ext cx="5735229" cy="6994525"/>
          </a:xfrm>
          <a:prstGeom prst="rect">
            <a:avLst/>
          </a:prstGeom>
        </p:spPr>
      </p:pic>
      <p:sp>
        <p:nvSpPr>
          <p:cNvPr id="14" name="Text Box 3">
            <a:extLst>
              <a:ext uri="{FF2B5EF4-FFF2-40B4-BE49-F238E27FC236}">
                <a16:creationId xmlns:a16="http://schemas.microsoft.com/office/drawing/2014/main" id="{12986DF9-FBF9-4DF3-9597-007209F6C02D}"/>
              </a:ext>
            </a:extLst>
          </p:cNvPr>
          <p:cNvSpPr txBox="1">
            <a:spLocks noChangeArrowheads="1"/>
          </p:cNvSpPr>
          <p:nvPr userDrawn="1"/>
        </p:nvSpPr>
        <p:spPr bwMode="blackWhite">
          <a:xfrm>
            <a:off x="463277" y="6579623"/>
            <a:ext cx="4572000" cy="107722"/>
          </a:xfrm>
          <a:prstGeom prst="rect">
            <a:avLst/>
          </a:prstGeom>
          <a:noFill/>
          <a:ln w="12700">
            <a:noFill/>
            <a:miter lim="800000"/>
            <a:headEnd type="none" w="sm" len="sm"/>
            <a:tailEnd type="none" w="sm" len="sm"/>
          </a:ln>
          <a:effectLst/>
        </p:spPr>
        <p:txBody>
          <a:bodyPr vert="horz" wrap="square" lIns="0" tIns="0" rIns="0" bIns="0" numCol="1" anchor="t" anchorCtr="0" compatLnSpc="1">
            <a:prstTxWarp prst="textNoShape">
              <a:avLst/>
            </a:prstTxWarp>
            <a:spAutoFit/>
          </a:bodyPr>
          <a:lstStyle/>
          <a:p>
            <a:pPr defTabSz="932290" eaLnBrk="0" hangingPunct="0"/>
            <a:r>
              <a:rPr lang="en-US" sz="700" dirty="0">
                <a:solidFill>
                  <a:schemeClr val="tx1"/>
                </a:solidFill>
                <a:cs typeface="Segoe UI" pitchFamily="34" charset="0"/>
              </a:rPr>
              <a:t>© Copyright Microsoft Corporation. All rights reserved. </a:t>
            </a:r>
          </a:p>
        </p:txBody>
      </p:sp>
      <p:pic>
        <p:nvPicPr>
          <p:cNvPr id="15" name="Picture 14">
            <a:extLst>
              <a:ext uri="{FF2B5EF4-FFF2-40B4-BE49-F238E27FC236}">
                <a16:creationId xmlns:a16="http://schemas.microsoft.com/office/drawing/2014/main" id="{325055E8-E858-40B6-8074-45DD4DBAA97A}"/>
              </a:ex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8901" y="0"/>
            <a:ext cx="2833511" cy="1270000"/>
          </a:xfrm>
          <a:prstGeom prst="rect">
            <a:avLst/>
          </a:prstGeom>
        </p:spPr>
      </p:pic>
    </p:spTree>
    <p:extLst>
      <p:ext uri="{BB962C8B-B14F-4D97-AF65-F5344CB8AC3E}">
        <p14:creationId xmlns:p14="http://schemas.microsoft.com/office/powerpoint/2010/main" val="2208600654"/>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Demo or Lab-Az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1DC2AD-D26F-4F18-82B3-459DED4EB26B}"/>
              </a:ext>
            </a:extLst>
          </p:cNvPr>
          <p:cNvSpPr>
            <a:spLocks noGrp="1"/>
          </p:cNvSpPr>
          <p:nvPr>
            <p:ph type="ctrTitle" hasCustomPrompt="1"/>
          </p:nvPr>
        </p:nvSpPr>
        <p:spPr>
          <a:xfrm>
            <a:off x="438912" y="2587752"/>
            <a:ext cx="5541264" cy="1828800"/>
          </a:xfrm>
        </p:spPr>
        <p:txBody>
          <a:bodyPr bIns="182880" anchor="b"/>
          <a:lstStyle>
            <a:lvl1pPr algn="l">
              <a:defRPr sz="4800"/>
            </a:lvl1pPr>
          </a:lstStyle>
          <a:p>
            <a:r>
              <a:rPr lang="en-US" dirty="0"/>
              <a:t>Azure demo or lab title</a:t>
            </a:r>
          </a:p>
        </p:txBody>
      </p:sp>
      <p:sp>
        <p:nvSpPr>
          <p:cNvPr id="3" name="Subtitle 2">
            <a:extLst>
              <a:ext uri="{FF2B5EF4-FFF2-40B4-BE49-F238E27FC236}">
                <a16:creationId xmlns:a16="http://schemas.microsoft.com/office/drawing/2014/main" id="{D676D2AF-9A5A-4CE5-ACFF-290248FF507A}"/>
              </a:ext>
            </a:extLst>
          </p:cNvPr>
          <p:cNvSpPr>
            <a:spLocks noGrp="1"/>
          </p:cNvSpPr>
          <p:nvPr>
            <p:ph type="subTitle" idx="1"/>
          </p:nvPr>
        </p:nvSpPr>
        <p:spPr>
          <a:xfrm>
            <a:off x="438912" y="4434840"/>
            <a:ext cx="5541264" cy="1688724"/>
          </a:xfrm>
        </p:spPr>
        <p:txBody>
          <a:bodyPr/>
          <a:lstStyle>
            <a:lvl1pPr marL="342900" indent="-342900" algn="l">
              <a:spcBef>
                <a:spcPts val="600"/>
              </a:spcBef>
              <a:spcAft>
                <a:spcPts val="0"/>
              </a:spcAft>
              <a:buFont typeface="Wingdings" panose="05000000000000000000" pitchFamily="2" charset="2"/>
              <a:buChar char="§"/>
              <a:defRPr sz="2000">
                <a:latin typeface="+mj-lt"/>
              </a:defRPr>
            </a:lvl1pPr>
            <a:lvl2pPr marL="466298" indent="0" algn="ctr">
              <a:buNone/>
              <a:defRPr sz="2040"/>
            </a:lvl2pPr>
            <a:lvl3pPr marL="932597" indent="0" algn="ctr">
              <a:buNone/>
              <a:defRPr sz="1836"/>
            </a:lvl3pPr>
            <a:lvl4pPr marL="1398895" indent="0" algn="ctr">
              <a:buNone/>
              <a:defRPr sz="1632"/>
            </a:lvl4pPr>
            <a:lvl5pPr marL="1865193" indent="0" algn="ctr">
              <a:buNone/>
              <a:defRPr sz="1632"/>
            </a:lvl5pPr>
            <a:lvl6pPr marL="2331491" indent="0" algn="ctr">
              <a:buNone/>
              <a:defRPr sz="1632"/>
            </a:lvl6pPr>
            <a:lvl7pPr marL="2797790" indent="0" algn="ctr">
              <a:buNone/>
              <a:defRPr sz="1632"/>
            </a:lvl7pPr>
            <a:lvl8pPr marL="3264088" indent="0" algn="ctr">
              <a:buNone/>
              <a:defRPr sz="1632"/>
            </a:lvl8pPr>
            <a:lvl9pPr marL="3730386" indent="0" algn="ctr">
              <a:buNone/>
              <a:defRPr sz="1632"/>
            </a:lvl9pPr>
          </a:lstStyle>
          <a:p>
            <a:r>
              <a:rPr lang="en-US"/>
              <a:t>Click to edit Master subtitle style</a:t>
            </a:r>
            <a:endParaRPr lang="en-US" dirty="0"/>
          </a:p>
        </p:txBody>
      </p:sp>
      <p:sp>
        <p:nvSpPr>
          <p:cNvPr id="5" name="Rectangle 4">
            <a:extLst>
              <a:ext uri="{FF2B5EF4-FFF2-40B4-BE49-F238E27FC236}">
                <a16:creationId xmlns:a16="http://schemas.microsoft.com/office/drawing/2014/main" id="{58D54442-7DBE-4A95-B28B-39529FBF28FA}"/>
              </a:ext>
            </a:extLst>
          </p:cNvPr>
          <p:cNvSpPr/>
          <p:nvPr/>
        </p:nvSpPr>
        <p:spPr bwMode="auto">
          <a:xfrm>
            <a:off x="6234457" y="0"/>
            <a:ext cx="6202018" cy="6994525"/>
          </a:xfrm>
          <a:prstGeom prst="rect">
            <a:avLst/>
          </a:prstGeom>
          <a:solidFill>
            <a:srgbClr val="00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solidFill>
                <a:schemeClr val="tx1"/>
              </a:solidFill>
              <a:ea typeface="Segoe UI" pitchFamily="34" charset="0"/>
              <a:cs typeface="Segoe UI" pitchFamily="34" charset="0"/>
            </a:endParaRPr>
          </a:p>
        </p:txBody>
      </p:sp>
      <p:pic>
        <p:nvPicPr>
          <p:cNvPr id="6" name="Picture 5">
            <a:extLst>
              <a:ext uri="{FF2B5EF4-FFF2-40B4-BE49-F238E27FC236}">
                <a16:creationId xmlns:a16="http://schemas.microsoft.com/office/drawing/2014/main" id="{D9670E92-63D0-4B20-BC8E-7273EB4C3504}"/>
              </a:ext>
              <a:ext uri="{C183D7F6-B498-43B3-948B-1728B52AA6E4}">
                <adec:decorative xmlns:adec="http://schemas.microsoft.com/office/drawing/2017/decorative" val="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6234457" y="0"/>
            <a:ext cx="6202018" cy="6994525"/>
          </a:xfrm>
          <a:prstGeom prst="rect">
            <a:avLst/>
          </a:prstGeom>
        </p:spPr>
      </p:pic>
      <p:sp>
        <p:nvSpPr>
          <p:cNvPr id="9" name="Rectangle 8">
            <a:extLst>
              <a:ext uri="{FF2B5EF4-FFF2-40B4-BE49-F238E27FC236}">
                <a16:creationId xmlns:a16="http://schemas.microsoft.com/office/drawing/2014/main" id="{E647F024-1E26-49D0-A2E5-9F550FDD1E20}"/>
              </a:ext>
            </a:extLst>
          </p:cNvPr>
          <p:cNvSpPr/>
          <p:nvPr/>
        </p:nvSpPr>
        <p:spPr bwMode="auto">
          <a:xfrm>
            <a:off x="6234457" y="0"/>
            <a:ext cx="6202018" cy="6994525"/>
          </a:xfrm>
          <a:prstGeom prst="rect">
            <a:avLst/>
          </a:prstGeom>
          <a:solidFill>
            <a:srgbClr val="00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solidFill>
                <a:schemeClr val="tx1"/>
              </a:solidFill>
              <a:ea typeface="Segoe UI" pitchFamily="34" charset="0"/>
              <a:cs typeface="Segoe UI" pitchFamily="34" charset="0"/>
            </a:endParaRPr>
          </a:p>
        </p:txBody>
      </p:sp>
      <p:pic>
        <p:nvPicPr>
          <p:cNvPr id="10" name="Picture 9">
            <a:extLst>
              <a:ext uri="{FF2B5EF4-FFF2-40B4-BE49-F238E27FC236}">
                <a16:creationId xmlns:a16="http://schemas.microsoft.com/office/drawing/2014/main" id="{D2103CE6-712D-49E9-AACB-AF205F846C7F}"/>
              </a:ext>
              <a:ext uri="{C183D7F6-B498-43B3-948B-1728B52AA6E4}">
                <adec:decorative xmlns:adec="http://schemas.microsoft.com/office/drawing/2017/decorative" val="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6234457" y="0"/>
            <a:ext cx="6202018" cy="6994525"/>
          </a:xfrm>
          <a:prstGeom prst="rect">
            <a:avLst/>
          </a:prstGeom>
        </p:spPr>
      </p:pic>
      <p:sp>
        <p:nvSpPr>
          <p:cNvPr id="12" name="Rectangle 11">
            <a:extLst>
              <a:ext uri="{FF2B5EF4-FFF2-40B4-BE49-F238E27FC236}">
                <a16:creationId xmlns:a16="http://schemas.microsoft.com/office/drawing/2014/main" id="{135F7110-66A7-4036-AA57-0246F2BAE134}"/>
              </a:ext>
            </a:extLst>
          </p:cNvPr>
          <p:cNvSpPr/>
          <p:nvPr/>
        </p:nvSpPr>
        <p:spPr bwMode="auto">
          <a:xfrm>
            <a:off x="6234457" y="0"/>
            <a:ext cx="6202018" cy="6994525"/>
          </a:xfrm>
          <a:prstGeom prst="rect">
            <a:avLst/>
          </a:prstGeom>
          <a:solidFill>
            <a:srgbClr val="00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solidFill>
                <a:schemeClr val="tx1"/>
              </a:solidFill>
              <a:ea typeface="Segoe UI" pitchFamily="34" charset="0"/>
              <a:cs typeface="Segoe UI" pitchFamily="34" charset="0"/>
            </a:endParaRPr>
          </a:p>
        </p:txBody>
      </p:sp>
      <p:pic>
        <p:nvPicPr>
          <p:cNvPr id="13" name="Picture 12">
            <a:extLst>
              <a:ext uri="{FF2B5EF4-FFF2-40B4-BE49-F238E27FC236}">
                <a16:creationId xmlns:a16="http://schemas.microsoft.com/office/drawing/2014/main" id="{7429038F-0EFA-45C6-8FF2-2F1891A61CA5}"/>
              </a:ext>
              <a:ext uri="{C183D7F6-B498-43B3-948B-1728B52AA6E4}">
                <adec:decorative xmlns:adec="http://schemas.microsoft.com/office/drawing/2017/decorative" val="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6234457" y="0"/>
            <a:ext cx="6202018" cy="6994525"/>
          </a:xfrm>
          <a:prstGeom prst="rect">
            <a:avLst/>
          </a:prstGeom>
        </p:spPr>
      </p:pic>
      <p:sp>
        <p:nvSpPr>
          <p:cNvPr id="11" name="Rectangle 10">
            <a:extLst>
              <a:ext uri="{FF2B5EF4-FFF2-40B4-BE49-F238E27FC236}">
                <a16:creationId xmlns:a16="http://schemas.microsoft.com/office/drawing/2014/main" id="{2D83DA14-FEF2-4675-B790-C2F5C807BF0C}"/>
              </a:ext>
            </a:extLst>
          </p:cNvPr>
          <p:cNvSpPr/>
          <p:nvPr userDrawn="1"/>
        </p:nvSpPr>
        <p:spPr bwMode="auto">
          <a:xfrm>
            <a:off x="6234457" y="0"/>
            <a:ext cx="6202018" cy="6994525"/>
          </a:xfrm>
          <a:prstGeom prst="rect">
            <a:avLst/>
          </a:prstGeom>
          <a:solidFill>
            <a:srgbClr val="00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solidFill>
                <a:schemeClr val="tx1"/>
              </a:solidFill>
              <a:ea typeface="Segoe UI" pitchFamily="34" charset="0"/>
              <a:cs typeface="Segoe UI" pitchFamily="34" charset="0"/>
            </a:endParaRPr>
          </a:p>
        </p:txBody>
      </p:sp>
      <p:pic>
        <p:nvPicPr>
          <p:cNvPr id="14" name="Picture 13">
            <a:extLst>
              <a:ext uri="{FF2B5EF4-FFF2-40B4-BE49-F238E27FC236}">
                <a16:creationId xmlns:a16="http://schemas.microsoft.com/office/drawing/2014/main" id="{398458F7-A491-480C-8B02-59BBB94E570F}"/>
              </a:ext>
              <a:ext uri="{C183D7F6-B498-43B3-948B-1728B52AA6E4}">
                <adec:decorative xmlns:adec="http://schemas.microsoft.com/office/drawing/2017/decorative" val="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6234457" y="0"/>
            <a:ext cx="6202018" cy="6994525"/>
          </a:xfrm>
          <a:prstGeom prst="rect">
            <a:avLst/>
          </a:prstGeom>
        </p:spPr>
      </p:pic>
    </p:spTree>
    <p:extLst>
      <p:ext uri="{BB962C8B-B14F-4D97-AF65-F5344CB8AC3E}">
        <p14:creationId xmlns:p14="http://schemas.microsoft.com/office/powerpoint/2010/main" val="210337576"/>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Demo or Lab-Azur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1DC2AD-D26F-4F18-82B3-459DED4EB26B}"/>
              </a:ext>
            </a:extLst>
          </p:cNvPr>
          <p:cNvSpPr>
            <a:spLocks noGrp="1"/>
          </p:cNvSpPr>
          <p:nvPr>
            <p:ph type="ctrTitle"/>
          </p:nvPr>
        </p:nvSpPr>
        <p:spPr>
          <a:xfrm>
            <a:off x="438912" y="2587752"/>
            <a:ext cx="5541264" cy="1828800"/>
          </a:xfrm>
        </p:spPr>
        <p:txBody>
          <a:bodyPr bIns="182880" anchor="b"/>
          <a:lstStyle>
            <a:lvl1pPr algn="l">
              <a:defRPr sz="48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D676D2AF-9A5A-4CE5-ACFF-290248FF507A}"/>
              </a:ext>
            </a:extLst>
          </p:cNvPr>
          <p:cNvSpPr>
            <a:spLocks noGrp="1"/>
          </p:cNvSpPr>
          <p:nvPr>
            <p:ph type="subTitle" idx="1"/>
          </p:nvPr>
        </p:nvSpPr>
        <p:spPr>
          <a:xfrm>
            <a:off x="438912" y="4434840"/>
            <a:ext cx="5541264" cy="1688724"/>
          </a:xfrm>
        </p:spPr>
        <p:txBody>
          <a:bodyPr/>
          <a:lstStyle>
            <a:lvl1pPr marL="342900" indent="-342900" algn="l">
              <a:spcBef>
                <a:spcPts val="600"/>
              </a:spcBef>
              <a:spcAft>
                <a:spcPts val="0"/>
              </a:spcAft>
              <a:buFont typeface="Wingdings" panose="05000000000000000000" pitchFamily="2" charset="2"/>
              <a:buChar char="§"/>
              <a:defRPr sz="2000">
                <a:latin typeface="+mj-lt"/>
              </a:defRPr>
            </a:lvl1pPr>
            <a:lvl2pPr marL="466298" indent="0" algn="ctr">
              <a:buNone/>
              <a:defRPr sz="2040"/>
            </a:lvl2pPr>
            <a:lvl3pPr marL="932597" indent="0" algn="ctr">
              <a:buNone/>
              <a:defRPr sz="1836"/>
            </a:lvl3pPr>
            <a:lvl4pPr marL="1398895" indent="0" algn="ctr">
              <a:buNone/>
              <a:defRPr sz="1632"/>
            </a:lvl4pPr>
            <a:lvl5pPr marL="1865193" indent="0" algn="ctr">
              <a:buNone/>
              <a:defRPr sz="1632"/>
            </a:lvl5pPr>
            <a:lvl6pPr marL="2331491" indent="0" algn="ctr">
              <a:buNone/>
              <a:defRPr sz="1632"/>
            </a:lvl6pPr>
            <a:lvl7pPr marL="2797790" indent="0" algn="ctr">
              <a:buNone/>
              <a:defRPr sz="1632"/>
            </a:lvl7pPr>
            <a:lvl8pPr marL="3264088" indent="0" algn="ctr">
              <a:buNone/>
              <a:defRPr sz="1632"/>
            </a:lvl8pPr>
            <a:lvl9pPr marL="3730386" indent="0" algn="ctr">
              <a:buNone/>
              <a:defRPr sz="1632"/>
            </a:lvl9pPr>
          </a:lstStyle>
          <a:p>
            <a:r>
              <a:rPr lang="en-US"/>
              <a:t>Click to edit Master subtitle style</a:t>
            </a:r>
            <a:endParaRPr lang="en-US" dirty="0"/>
          </a:p>
        </p:txBody>
      </p:sp>
      <p:sp>
        <p:nvSpPr>
          <p:cNvPr id="5" name="Rectangle 4">
            <a:extLst>
              <a:ext uri="{FF2B5EF4-FFF2-40B4-BE49-F238E27FC236}">
                <a16:creationId xmlns:a16="http://schemas.microsoft.com/office/drawing/2014/main" id="{B8582C88-31EB-4DD0-BDC3-43522EF08469}"/>
              </a:ext>
            </a:extLst>
          </p:cNvPr>
          <p:cNvSpPr/>
          <p:nvPr/>
        </p:nvSpPr>
        <p:spPr bwMode="auto">
          <a:xfrm>
            <a:off x="6234457" y="0"/>
            <a:ext cx="6202018" cy="6994525"/>
          </a:xfrm>
          <a:prstGeom prst="rect">
            <a:avLst/>
          </a:prstGeom>
          <a:solidFill>
            <a:srgbClr val="00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solidFill>
                <a:schemeClr val="tx1"/>
              </a:solidFill>
              <a:ea typeface="Segoe UI" pitchFamily="34" charset="0"/>
              <a:cs typeface="Segoe UI" pitchFamily="34" charset="0"/>
            </a:endParaRPr>
          </a:p>
        </p:txBody>
      </p:sp>
      <p:pic>
        <p:nvPicPr>
          <p:cNvPr id="6" name="Picture 5">
            <a:extLst>
              <a:ext uri="{FF2B5EF4-FFF2-40B4-BE49-F238E27FC236}">
                <a16:creationId xmlns:a16="http://schemas.microsoft.com/office/drawing/2014/main" id="{01DC6359-E7A3-4726-B1B1-41114096397F}"/>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88677" y="0"/>
            <a:ext cx="6093577" cy="6994525"/>
          </a:xfrm>
          <a:prstGeom prst="rect">
            <a:avLst/>
          </a:prstGeom>
        </p:spPr>
      </p:pic>
      <p:sp>
        <p:nvSpPr>
          <p:cNvPr id="9" name="Rectangle 8">
            <a:extLst>
              <a:ext uri="{FF2B5EF4-FFF2-40B4-BE49-F238E27FC236}">
                <a16:creationId xmlns:a16="http://schemas.microsoft.com/office/drawing/2014/main" id="{EA1E6980-76F5-4073-93D9-8E745B5F92E2}"/>
              </a:ext>
            </a:extLst>
          </p:cNvPr>
          <p:cNvSpPr/>
          <p:nvPr/>
        </p:nvSpPr>
        <p:spPr bwMode="auto">
          <a:xfrm>
            <a:off x="6234457" y="0"/>
            <a:ext cx="6202018" cy="6994525"/>
          </a:xfrm>
          <a:prstGeom prst="rect">
            <a:avLst/>
          </a:prstGeom>
          <a:solidFill>
            <a:srgbClr val="00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solidFill>
                <a:schemeClr val="tx1"/>
              </a:solidFill>
              <a:ea typeface="Segoe UI" pitchFamily="34" charset="0"/>
              <a:cs typeface="Segoe UI" pitchFamily="34" charset="0"/>
            </a:endParaRPr>
          </a:p>
        </p:txBody>
      </p:sp>
      <p:pic>
        <p:nvPicPr>
          <p:cNvPr id="10" name="Picture 9">
            <a:extLst>
              <a:ext uri="{FF2B5EF4-FFF2-40B4-BE49-F238E27FC236}">
                <a16:creationId xmlns:a16="http://schemas.microsoft.com/office/drawing/2014/main" id="{FB92FFF5-FE5E-4B80-8352-F7805E195AB1}"/>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88677" y="0"/>
            <a:ext cx="6093577" cy="6994525"/>
          </a:xfrm>
          <a:prstGeom prst="rect">
            <a:avLst/>
          </a:prstGeom>
        </p:spPr>
      </p:pic>
      <p:sp>
        <p:nvSpPr>
          <p:cNvPr id="12" name="Rectangle 11">
            <a:extLst>
              <a:ext uri="{FF2B5EF4-FFF2-40B4-BE49-F238E27FC236}">
                <a16:creationId xmlns:a16="http://schemas.microsoft.com/office/drawing/2014/main" id="{024CB5C4-9E89-4AD8-BE0D-3286AA8B9890}"/>
              </a:ext>
            </a:extLst>
          </p:cNvPr>
          <p:cNvSpPr/>
          <p:nvPr/>
        </p:nvSpPr>
        <p:spPr bwMode="auto">
          <a:xfrm>
            <a:off x="6234457" y="0"/>
            <a:ext cx="6202018" cy="6994525"/>
          </a:xfrm>
          <a:prstGeom prst="rect">
            <a:avLst/>
          </a:prstGeom>
          <a:solidFill>
            <a:srgbClr val="00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solidFill>
                <a:schemeClr val="tx1"/>
              </a:solidFill>
              <a:ea typeface="Segoe UI" pitchFamily="34" charset="0"/>
              <a:cs typeface="Segoe UI" pitchFamily="34" charset="0"/>
            </a:endParaRPr>
          </a:p>
        </p:txBody>
      </p:sp>
      <p:pic>
        <p:nvPicPr>
          <p:cNvPr id="13" name="Picture 12">
            <a:extLst>
              <a:ext uri="{FF2B5EF4-FFF2-40B4-BE49-F238E27FC236}">
                <a16:creationId xmlns:a16="http://schemas.microsoft.com/office/drawing/2014/main" id="{9B64D032-91EF-4E47-8D12-7331EA8CCA54}"/>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88677" y="0"/>
            <a:ext cx="6093577" cy="6994525"/>
          </a:xfrm>
          <a:prstGeom prst="rect">
            <a:avLst/>
          </a:prstGeom>
        </p:spPr>
      </p:pic>
      <p:sp>
        <p:nvSpPr>
          <p:cNvPr id="11" name="Rectangle 10">
            <a:extLst>
              <a:ext uri="{FF2B5EF4-FFF2-40B4-BE49-F238E27FC236}">
                <a16:creationId xmlns:a16="http://schemas.microsoft.com/office/drawing/2014/main" id="{C2E3A58C-0FAE-4F24-9AB0-5DF6B35394BD}"/>
              </a:ext>
            </a:extLst>
          </p:cNvPr>
          <p:cNvSpPr/>
          <p:nvPr userDrawn="1"/>
        </p:nvSpPr>
        <p:spPr bwMode="auto">
          <a:xfrm>
            <a:off x="6234457" y="0"/>
            <a:ext cx="6202018" cy="6994525"/>
          </a:xfrm>
          <a:prstGeom prst="rect">
            <a:avLst/>
          </a:prstGeom>
          <a:solidFill>
            <a:srgbClr val="00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solidFill>
                <a:schemeClr val="tx1"/>
              </a:solidFill>
              <a:ea typeface="Segoe UI" pitchFamily="34" charset="0"/>
              <a:cs typeface="Segoe UI" pitchFamily="34" charset="0"/>
            </a:endParaRPr>
          </a:p>
        </p:txBody>
      </p:sp>
      <p:pic>
        <p:nvPicPr>
          <p:cNvPr id="14" name="Picture 13">
            <a:extLst>
              <a:ext uri="{FF2B5EF4-FFF2-40B4-BE49-F238E27FC236}">
                <a16:creationId xmlns:a16="http://schemas.microsoft.com/office/drawing/2014/main" id="{7CBF199F-501E-43CA-8F81-3E741192F402}"/>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288677" y="0"/>
            <a:ext cx="6093577" cy="6994525"/>
          </a:xfrm>
          <a:prstGeom prst="rect">
            <a:avLst/>
          </a:prstGeom>
        </p:spPr>
      </p:pic>
    </p:spTree>
    <p:extLst>
      <p:ext uri="{BB962C8B-B14F-4D97-AF65-F5344CB8AC3E}">
        <p14:creationId xmlns:p14="http://schemas.microsoft.com/office/powerpoint/2010/main" val="4202262590"/>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Demo or Lab-Windows Serv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1DC2AD-D26F-4F18-82B3-459DED4EB26B}"/>
              </a:ext>
            </a:extLst>
          </p:cNvPr>
          <p:cNvSpPr>
            <a:spLocks noGrp="1"/>
          </p:cNvSpPr>
          <p:nvPr>
            <p:ph type="ctrTitle"/>
          </p:nvPr>
        </p:nvSpPr>
        <p:spPr>
          <a:xfrm>
            <a:off x="438912" y="2587752"/>
            <a:ext cx="5541264" cy="1828800"/>
          </a:xfrm>
        </p:spPr>
        <p:txBody>
          <a:bodyPr bIns="182880" anchor="b"/>
          <a:lstStyle>
            <a:lvl1pPr algn="l">
              <a:defRPr sz="48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D676D2AF-9A5A-4CE5-ACFF-290248FF507A}"/>
              </a:ext>
            </a:extLst>
          </p:cNvPr>
          <p:cNvSpPr>
            <a:spLocks noGrp="1"/>
          </p:cNvSpPr>
          <p:nvPr>
            <p:ph type="subTitle" idx="1"/>
          </p:nvPr>
        </p:nvSpPr>
        <p:spPr>
          <a:xfrm>
            <a:off x="438912" y="4434840"/>
            <a:ext cx="5541264" cy="1688724"/>
          </a:xfrm>
        </p:spPr>
        <p:txBody>
          <a:bodyPr/>
          <a:lstStyle>
            <a:lvl1pPr marL="342900" indent="-342900" algn="l">
              <a:spcBef>
                <a:spcPts val="600"/>
              </a:spcBef>
              <a:spcAft>
                <a:spcPts val="0"/>
              </a:spcAft>
              <a:buFont typeface="Wingdings" panose="05000000000000000000" pitchFamily="2" charset="2"/>
              <a:buChar char="§"/>
              <a:defRPr sz="2000">
                <a:latin typeface="+mj-lt"/>
              </a:defRPr>
            </a:lvl1pPr>
            <a:lvl2pPr marL="466298" indent="0" algn="ctr">
              <a:buNone/>
              <a:defRPr sz="2040"/>
            </a:lvl2pPr>
            <a:lvl3pPr marL="932597" indent="0" algn="ctr">
              <a:buNone/>
              <a:defRPr sz="1836"/>
            </a:lvl3pPr>
            <a:lvl4pPr marL="1398895" indent="0" algn="ctr">
              <a:buNone/>
              <a:defRPr sz="1632"/>
            </a:lvl4pPr>
            <a:lvl5pPr marL="1865193" indent="0" algn="ctr">
              <a:buNone/>
              <a:defRPr sz="1632"/>
            </a:lvl5pPr>
            <a:lvl6pPr marL="2331491" indent="0" algn="ctr">
              <a:buNone/>
              <a:defRPr sz="1632"/>
            </a:lvl6pPr>
            <a:lvl7pPr marL="2797790" indent="0" algn="ctr">
              <a:buNone/>
              <a:defRPr sz="1632"/>
            </a:lvl7pPr>
            <a:lvl8pPr marL="3264088" indent="0" algn="ctr">
              <a:buNone/>
              <a:defRPr sz="1632"/>
            </a:lvl8pPr>
            <a:lvl9pPr marL="3730386" indent="0" algn="ctr">
              <a:buNone/>
              <a:defRPr sz="1632"/>
            </a:lvl9pPr>
          </a:lstStyle>
          <a:p>
            <a:r>
              <a:rPr lang="en-US"/>
              <a:t>Click to edit Master subtitle style</a:t>
            </a:r>
            <a:endParaRPr lang="en-US" dirty="0"/>
          </a:p>
        </p:txBody>
      </p:sp>
      <p:sp>
        <p:nvSpPr>
          <p:cNvPr id="5" name="Rectangle 4">
            <a:extLst>
              <a:ext uri="{FF2B5EF4-FFF2-40B4-BE49-F238E27FC236}">
                <a16:creationId xmlns:a16="http://schemas.microsoft.com/office/drawing/2014/main" id="{9FBA8485-8630-4D49-98D3-F9656DC9FAE3}"/>
              </a:ext>
            </a:extLst>
          </p:cNvPr>
          <p:cNvSpPr/>
          <p:nvPr/>
        </p:nvSpPr>
        <p:spPr bwMode="auto">
          <a:xfrm>
            <a:off x="6234457" y="0"/>
            <a:ext cx="6202018" cy="6994525"/>
          </a:xfrm>
          <a:prstGeom prst="rect">
            <a:avLst/>
          </a:prstGeom>
          <a:solidFill>
            <a:srgbClr val="00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solidFill>
                <a:schemeClr val="tx1"/>
              </a:solidFill>
              <a:ea typeface="Segoe UI" pitchFamily="34" charset="0"/>
              <a:cs typeface="Segoe UI" pitchFamily="34" charset="0"/>
            </a:endParaRPr>
          </a:p>
        </p:txBody>
      </p:sp>
      <p:pic>
        <p:nvPicPr>
          <p:cNvPr id="6" name="Picture 5">
            <a:extLst>
              <a:ext uri="{FF2B5EF4-FFF2-40B4-BE49-F238E27FC236}">
                <a16:creationId xmlns:a16="http://schemas.microsoft.com/office/drawing/2014/main" id="{F022BC01-06A1-497E-84CC-83D1018581FE}"/>
              </a:ext>
              <a:ext uri="{C183D7F6-B498-43B3-948B-1728B52AA6E4}">
                <adec:decorative xmlns:adec="http://schemas.microsoft.com/office/drawing/2017/decorative" val="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6218237" y="0"/>
            <a:ext cx="6218238" cy="6994525"/>
          </a:xfrm>
          <a:prstGeom prst="rect">
            <a:avLst/>
          </a:prstGeom>
        </p:spPr>
      </p:pic>
      <p:sp>
        <p:nvSpPr>
          <p:cNvPr id="9" name="Rectangle 8">
            <a:extLst>
              <a:ext uri="{FF2B5EF4-FFF2-40B4-BE49-F238E27FC236}">
                <a16:creationId xmlns:a16="http://schemas.microsoft.com/office/drawing/2014/main" id="{00519AF0-FB99-4915-A8B1-63B2646B0C27}"/>
              </a:ext>
            </a:extLst>
          </p:cNvPr>
          <p:cNvSpPr/>
          <p:nvPr/>
        </p:nvSpPr>
        <p:spPr bwMode="auto">
          <a:xfrm>
            <a:off x="6234457" y="0"/>
            <a:ext cx="6202018" cy="6994525"/>
          </a:xfrm>
          <a:prstGeom prst="rect">
            <a:avLst/>
          </a:prstGeom>
          <a:solidFill>
            <a:srgbClr val="00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solidFill>
                <a:schemeClr val="tx1"/>
              </a:solidFill>
              <a:ea typeface="Segoe UI" pitchFamily="34" charset="0"/>
              <a:cs typeface="Segoe UI" pitchFamily="34" charset="0"/>
            </a:endParaRPr>
          </a:p>
        </p:txBody>
      </p:sp>
      <p:pic>
        <p:nvPicPr>
          <p:cNvPr id="10" name="Picture 9">
            <a:extLst>
              <a:ext uri="{FF2B5EF4-FFF2-40B4-BE49-F238E27FC236}">
                <a16:creationId xmlns:a16="http://schemas.microsoft.com/office/drawing/2014/main" id="{7D42FF6A-B330-40A5-83FC-5F6483762B09}"/>
              </a:ext>
              <a:ext uri="{C183D7F6-B498-43B3-948B-1728B52AA6E4}">
                <adec:decorative xmlns:adec="http://schemas.microsoft.com/office/drawing/2017/decorative" val="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6218237" y="0"/>
            <a:ext cx="6218238" cy="6994525"/>
          </a:xfrm>
          <a:prstGeom prst="rect">
            <a:avLst/>
          </a:prstGeom>
        </p:spPr>
      </p:pic>
      <p:sp>
        <p:nvSpPr>
          <p:cNvPr id="12" name="Rectangle 11">
            <a:extLst>
              <a:ext uri="{FF2B5EF4-FFF2-40B4-BE49-F238E27FC236}">
                <a16:creationId xmlns:a16="http://schemas.microsoft.com/office/drawing/2014/main" id="{C81FE774-7C41-4E55-8102-696B1B313515}"/>
              </a:ext>
            </a:extLst>
          </p:cNvPr>
          <p:cNvSpPr/>
          <p:nvPr/>
        </p:nvSpPr>
        <p:spPr bwMode="auto">
          <a:xfrm>
            <a:off x="6234457" y="0"/>
            <a:ext cx="6202018" cy="6994525"/>
          </a:xfrm>
          <a:prstGeom prst="rect">
            <a:avLst/>
          </a:prstGeom>
          <a:solidFill>
            <a:srgbClr val="00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solidFill>
                <a:schemeClr val="tx1"/>
              </a:solidFill>
              <a:ea typeface="Segoe UI" pitchFamily="34" charset="0"/>
              <a:cs typeface="Segoe UI" pitchFamily="34" charset="0"/>
            </a:endParaRPr>
          </a:p>
        </p:txBody>
      </p:sp>
      <p:pic>
        <p:nvPicPr>
          <p:cNvPr id="13" name="Picture 12">
            <a:extLst>
              <a:ext uri="{FF2B5EF4-FFF2-40B4-BE49-F238E27FC236}">
                <a16:creationId xmlns:a16="http://schemas.microsoft.com/office/drawing/2014/main" id="{C12641E5-4326-412C-BA17-E7DDF930119F}"/>
              </a:ext>
              <a:ext uri="{C183D7F6-B498-43B3-948B-1728B52AA6E4}">
                <adec:decorative xmlns:adec="http://schemas.microsoft.com/office/drawing/2017/decorative" val="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6218237" y="0"/>
            <a:ext cx="6218238" cy="6994525"/>
          </a:xfrm>
          <a:prstGeom prst="rect">
            <a:avLst/>
          </a:prstGeom>
        </p:spPr>
      </p:pic>
      <p:sp>
        <p:nvSpPr>
          <p:cNvPr id="11" name="Rectangle 10">
            <a:extLst>
              <a:ext uri="{FF2B5EF4-FFF2-40B4-BE49-F238E27FC236}">
                <a16:creationId xmlns:a16="http://schemas.microsoft.com/office/drawing/2014/main" id="{C13AD4A0-3D59-430B-A8DA-183912EA0D70}"/>
              </a:ext>
            </a:extLst>
          </p:cNvPr>
          <p:cNvSpPr/>
          <p:nvPr userDrawn="1"/>
        </p:nvSpPr>
        <p:spPr bwMode="auto">
          <a:xfrm>
            <a:off x="6234457" y="0"/>
            <a:ext cx="6202018" cy="6994525"/>
          </a:xfrm>
          <a:prstGeom prst="rect">
            <a:avLst/>
          </a:prstGeom>
          <a:solidFill>
            <a:srgbClr val="00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solidFill>
                <a:schemeClr val="tx1"/>
              </a:solidFill>
              <a:ea typeface="Segoe UI" pitchFamily="34" charset="0"/>
              <a:cs typeface="Segoe UI" pitchFamily="34" charset="0"/>
            </a:endParaRPr>
          </a:p>
        </p:txBody>
      </p:sp>
      <p:pic>
        <p:nvPicPr>
          <p:cNvPr id="14" name="Picture 13">
            <a:extLst>
              <a:ext uri="{FF2B5EF4-FFF2-40B4-BE49-F238E27FC236}">
                <a16:creationId xmlns:a16="http://schemas.microsoft.com/office/drawing/2014/main" id="{544A4C1E-66E3-454A-AF03-19C4304C4136}"/>
              </a:ext>
              <a:ext uri="{C183D7F6-B498-43B3-948B-1728B52AA6E4}">
                <adec:decorative xmlns:adec="http://schemas.microsoft.com/office/drawing/2017/decorative" val="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6218237" y="0"/>
            <a:ext cx="6218238" cy="6994525"/>
          </a:xfrm>
          <a:prstGeom prst="rect">
            <a:avLst/>
          </a:prstGeom>
        </p:spPr>
      </p:pic>
    </p:spTree>
    <p:extLst>
      <p:ext uri="{BB962C8B-B14F-4D97-AF65-F5344CB8AC3E}">
        <p14:creationId xmlns:p14="http://schemas.microsoft.com/office/powerpoint/2010/main" val="289904682"/>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Demo or Lab-Windows Server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1DC2AD-D26F-4F18-82B3-459DED4EB26B}"/>
              </a:ext>
            </a:extLst>
          </p:cNvPr>
          <p:cNvSpPr>
            <a:spLocks noGrp="1"/>
          </p:cNvSpPr>
          <p:nvPr>
            <p:ph type="ctrTitle"/>
          </p:nvPr>
        </p:nvSpPr>
        <p:spPr>
          <a:xfrm>
            <a:off x="438912" y="2587752"/>
            <a:ext cx="5541264" cy="1828800"/>
          </a:xfrm>
        </p:spPr>
        <p:txBody>
          <a:bodyPr bIns="182880" anchor="b"/>
          <a:lstStyle>
            <a:lvl1pPr algn="l">
              <a:defRPr sz="48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D676D2AF-9A5A-4CE5-ACFF-290248FF507A}"/>
              </a:ext>
            </a:extLst>
          </p:cNvPr>
          <p:cNvSpPr>
            <a:spLocks noGrp="1"/>
          </p:cNvSpPr>
          <p:nvPr>
            <p:ph type="subTitle" idx="1"/>
          </p:nvPr>
        </p:nvSpPr>
        <p:spPr>
          <a:xfrm>
            <a:off x="438912" y="4434840"/>
            <a:ext cx="5541264" cy="1688724"/>
          </a:xfrm>
        </p:spPr>
        <p:txBody>
          <a:bodyPr/>
          <a:lstStyle>
            <a:lvl1pPr marL="342900" indent="-342900" algn="l">
              <a:spcBef>
                <a:spcPts val="600"/>
              </a:spcBef>
              <a:spcAft>
                <a:spcPts val="0"/>
              </a:spcAft>
              <a:buFont typeface="Wingdings" panose="05000000000000000000" pitchFamily="2" charset="2"/>
              <a:buChar char="§"/>
              <a:defRPr sz="2000">
                <a:latin typeface="+mj-lt"/>
              </a:defRPr>
            </a:lvl1pPr>
            <a:lvl2pPr marL="466298" indent="0" algn="ctr">
              <a:buNone/>
              <a:defRPr sz="2040"/>
            </a:lvl2pPr>
            <a:lvl3pPr marL="932597" indent="0" algn="ctr">
              <a:buNone/>
              <a:defRPr sz="1836"/>
            </a:lvl3pPr>
            <a:lvl4pPr marL="1398895" indent="0" algn="ctr">
              <a:buNone/>
              <a:defRPr sz="1632"/>
            </a:lvl4pPr>
            <a:lvl5pPr marL="1865193" indent="0" algn="ctr">
              <a:buNone/>
              <a:defRPr sz="1632"/>
            </a:lvl5pPr>
            <a:lvl6pPr marL="2331491" indent="0" algn="ctr">
              <a:buNone/>
              <a:defRPr sz="1632"/>
            </a:lvl6pPr>
            <a:lvl7pPr marL="2797790" indent="0" algn="ctr">
              <a:buNone/>
              <a:defRPr sz="1632"/>
            </a:lvl7pPr>
            <a:lvl8pPr marL="3264088" indent="0" algn="ctr">
              <a:buNone/>
              <a:defRPr sz="1632"/>
            </a:lvl8pPr>
            <a:lvl9pPr marL="3730386" indent="0" algn="ctr">
              <a:buNone/>
              <a:defRPr sz="1632"/>
            </a:lvl9pPr>
          </a:lstStyle>
          <a:p>
            <a:r>
              <a:rPr lang="en-US"/>
              <a:t>Click to edit Master subtitle style</a:t>
            </a:r>
            <a:endParaRPr lang="en-US" dirty="0"/>
          </a:p>
        </p:txBody>
      </p:sp>
      <p:grpSp>
        <p:nvGrpSpPr>
          <p:cNvPr id="6" name="Group 5">
            <a:extLst>
              <a:ext uri="{FF2B5EF4-FFF2-40B4-BE49-F238E27FC236}">
                <a16:creationId xmlns:a16="http://schemas.microsoft.com/office/drawing/2014/main" id="{13C211B0-A483-4A03-B703-2DA6302F2737}"/>
              </a:ext>
            </a:extLst>
          </p:cNvPr>
          <p:cNvGrpSpPr/>
          <p:nvPr/>
        </p:nvGrpSpPr>
        <p:grpSpPr>
          <a:xfrm>
            <a:off x="6202018" y="0"/>
            <a:ext cx="6234457" cy="6994525"/>
            <a:chOff x="6202018" y="0"/>
            <a:chExt cx="6234457" cy="6994525"/>
          </a:xfrm>
        </p:grpSpPr>
        <p:sp>
          <p:nvSpPr>
            <p:cNvPr id="8" name="Rectangle 7">
              <a:extLst>
                <a:ext uri="{FF2B5EF4-FFF2-40B4-BE49-F238E27FC236}">
                  <a16:creationId xmlns:a16="http://schemas.microsoft.com/office/drawing/2014/main" id="{54BCE02B-2C42-4420-903C-4103F95E16FC}"/>
                </a:ext>
              </a:extLst>
            </p:cNvPr>
            <p:cNvSpPr/>
            <p:nvPr/>
          </p:nvSpPr>
          <p:spPr bwMode="auto">
            <a:xfrm>
              <a:off x="6234457" y="0"/>
              <a:ext cx="6202018" cy="6994525"/>
            </a:xfrm>
            <a:prstGeom prst="rect">
              <a:avLst/>
            </a:prstGeom>
            <a:solidFill>
              <a:srgbClr val="00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solidFill>
                  <a:schemeClr val="tx1"/>
                </a:solidFill>
                <a:ea typeface="Segoe UI" pitchFamily="34" charset="0"/>
                <a:cs typeface="Segoe UI" pitchFamily="34" charset="0"/>
              </a:endParaRPr>
            </a:p>
          </p:txBody>
        </p:sp>
        <p:pic>
          <p:nvPicPr>
            <p:cNvPr id="9" name="Picture 8">
              <a:extLst>
                <a:ext uri="{FF2B5EF4-FFF2-40B4-BE49-F238E27FC236}">
                  <a16:creationId xmlns:a16="http://schemas.microsoft.com/office/drawing/2014/main" id="{BD0BC71A-71F9-4B8C-9964-C8D264EB35FE}"/>
                </a:ext>
                <a:ext uri="{C183D7F6-B498-43B3-948B-1728B52AA6E4}">
                  <adec:decorative xmlns:adec="http://schemas.microsoft.com/office/drawing/2017/decorative" val="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6202018" y="0"/>
              <a:ext cx="6180237" cy="6994525"/>
            </a:xfrm>
            <a:prstGeom prst="rect">
              <a:avLst/>
            </a:prstGeom>
          </p:spPr>
        </p:pic>
      </p:grpSp>
      <p:grpSp>
        <p:nvGrpSpPr>
          <p:cNvPr id="11" name="Group 10">
            <a:extLst>
              <a:ext uri="{FF2B5EF4-FFF2-40B4-BE49-F238E27FC236}">
                <a16:creationId xmlns:a16="http://schemas.microsoft.com/office/drawing/2014/main" id="{8061D971-6CA1-4D17-9138-3D7DEEBCD7C8}"/>
              </a:ext>
            </a:extLst>
          </p:cNvPr>
          <p:cNvGrpSpPr/>
          <p:nvPr/>
        </p:nvGrpSpPr>
        <p:grpSpPr>
          <a:xfrm>
            <a:off x="6202018" y="0"/>
            <a:ext cx="6234457" cy="6994525"/>
            <a:chOff x="6202018" y="0"/>
            <a:chExt cx="6234457" cy="6994525"/>
          </a:xfrm>
        </p:grpSpPr>
        <p:sp>
          <p:nvSpPr>
            <p:cNvPr id="12" name="Rectangle 11">
              <a:extLst>
                <a:ext uri="{FF2B5EF4-FFF2-40B4-BE49-F238E27FC236}">
                  <a16:creationId xmlns:a16="http://schemas.microsoft.com/office/drawing/2014/main" id="{C8BA1316-343B-4204-8706-A8315F7FEF09}"/>
                </a:ext>
              </a:extLst>
            </p:cNvPr>
            <p:cNvSpPr/>
            <p:nvPr/>
          </p:nvSpPr>
          <p:spPr bwMode="auto">
            <a:xfrm>
              <a:off x="6234457" y="0"/>
              <a:ext cx="6202018" cy="6994525"/>
            </a:xfrm>
            <a:prstGeom prst="rect">
              <a:avLst/>
            </a:prstGeom>
            <a:solidFill>
              <a:srgbClr val="00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solidFill>
                  <a:schemeClr val="tx1"/>
                </a:solidFill>
                <a:ea typeface="Segoe UI" pitchFamily="34" charset="0"/>
                <a:cs typeface="Segoe UI" pitchFamily="34" charset="0"/>
              </a:endParaRPr>
            </a:p>
          </p:txBody>
        </p:sp>
        <p:pic>
          <p:nvPicPr>
            <p:cNvPr id="13" name="Picture 12">
              <a:extLst>
                <a:ext uri="{FF2B5EF4-FFF2-40B4-BE49-F238E27FC236}">
                  <a16:creationId xmlns:a16="http://schemas.microsoft.com/office/drawing/2014/main" id="{B34DB460-86EA-4979-A3E0-0DEF5E8521E3}"/>
                </a:ext>
                <a:ext uri="{C183D7F6-B498-43B3-948B-1728B52AA6E4}">
                  <adec:decorative xmlns:adec="http://schemas.microsoft.com/office/drawing/2017/decorative" val="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6202018" y="0"/>
              <a:ext cx="6180237" cy="6994525"/>
            </a:xfrm>
            <a:prstGeom prst="rect">
              <a:avLst/>
            </a:prstGeom>
          </p:spPr>
        </p:pic>
      </p:grpSp>
      <p:grpSp>
        <p:nvGrpSpPr>
          <p:cNvPr id="15" name="Group 14">
            <a:extLst>
              <a:ext uri="{FF2B5EF4-FFF2-40B4-BE49-F238E27FC236}">
                <a16:creationId xmlns:a16="http://schemas.microsoft.com/office/drawing/2014/main" id="{1B920F20-182F-4749-8F40-CBF7A3B83474}"/>
              </a:ext>
            </a:extLst>
          </p:cNvPr>
          <p:cNvGrpSpPr/>
          <p:nvPr/>
        </p:nvGrpSpPr>
        <p:grpSpPr>
          <a:xfrm>
            <a:off x="6202018" y="0"/>
            <a:ext cx="6234457" cy="6994525"/>
            <a:chOff x="6202018" y="0"/>
            <a:chExt cx="6234457" cy="6994525"/>
          </a:xfrm>
        </p:grpSpPr>
        <p:sp>
          <p:nvSpPr>
            <p:cNvPr id="16" name="Rectangle 15">
              <a:extLst>
                <a:ext uri="{FF2B5EF4-FFF2-40B4-BE49-F238E27FC236}">
                  <a16:creationId xmlns:a16="http://schemas.microsoft.com/office/drawing/2014/main" id="{BF2E8C0E-235F-42E5-866B-BC025C578E62}"/>
                </a:ext>
              </a:extLst>
            </p:cNvPr>
            <p:cNvSpPr/>
            <p:nvPr/>
          </p:nvSpPr>
          <p:spPr bwMode="auto">
            <a:xfrm>
              <a:off x="6234457" y="0"/>
              <a:ext cx="6202018" cy="6994525"/>
            </a:xfrm>
            <a:prstGeom prst="rect">
              <a:avLst/>
            </a:prstGeom>
            <a:solidFill>
              <a:srgbClr val="00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solidFill>
                  <a:schemeClr val="tx1"/>
                </a:solidFill>
                <a:ea typeface="Segoe UI" pitchFamily="34" charset="0"/>
                <a:cs typeface="Segoe UI" pitchFamily="34" charset="0"/>
              </a:endParaRPr>
            </a:p>
          </p:txBody>
        </p:sp>
        <p:pic>
          <p:nvPicPr>
            <p:cNvPr id="17" name="Picture 16">
              <a:extLst>
                <a:ext uri="{FF2B5EF4-FFF2-40B4-BE49-F238E27FC236}">
                  <a16:creationId xmlns:a16="http://schemas.microsoft.com/office/drawing/2014/main" id="{4570B530-E9F0-460B-8F1D-26C01F29C606}"/>
                </a:ext>
                <a:ext uri="{C183D7F6-B498-43B3-948B-1728B52AA6E4}">
                  <adec:decorative xmlns:adec="http://schemas.microsoft.com/office/drawing/2017/decorative" val="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6202018" y="0"/>
              <a:ext cx="6180237" cy="6994525"/>
            </a:xfrm>
            <a:prstGeom prst="rect">
              <a:avLst/>
            </a:prstGeom>
          </p:spPr>
        </p:pic>
      </p:grpSp>
      <p:grpSp>
        <p:nvGrpSpPr>
          <p:cNvPr id="14" name="Group 13">
            <a:extLst>
              <a:ext uri="{FF2B5EF4-FFF2-40B4-BE49-F238E27FC236}">
                <a16:creationId xmlns:a16="http://schemas.microsoft.com/office/drawing/2014/main" id="{536027CB-97C3-4FE3-BC15-618A08228C66}"/>
              </a:ext>
            </a:extLst>
          </p:cNvPr>
          <p:cNvGrpSpPr/>
          <p:nvPr userDrawn="1"/>
        </p:nvGrpSpPr>
        <p:grpSpPr>
          <a:xfrm>
            <a:off x="6202018" y="0"/>
            <a:ext cx="6234457" cy="6994525"/>
            <a:chOff x="6202018" y="0"/>
            <a:chExt cx="6234457" cy="6994525"/>
          </a:xfrm>
        </p:grpSpPr>
        <p:sp>
          <p:nvSpPr>
            <p:cNvPr id="18" name="Rectangle 17">
              <a:extLst>
                <a:ext uri="{FF2B5EF4-FFF2-40B4-BE49-F238E27FC236}">
                  <a16:creationId xmlns:a16="http://schemas.microsoft.com/office/drawing/2014/main" id="{B11134C5-1C18-4DDF-8590-FAEA86BAB86F}"/>
                </a:ext>
              </a:extLst>
            </p:cNvPr>
            <p:cNvSpPr/>
            <p:nvPr userDrawn="1"/>
          </p:nvSpPr>
          <p:spPr bwMode="auto">
            <a:xfrm>
              <a:off x="6234457" y="0"/>
              <a:ext cx="6202018" cy="6994525"/>
            </a:xfrm>
            <a:prstGeom prst="rect">
              <a:avLst/>
            </a:prstGeom>
            <a:solidFill>
              <a:srgbClr val="00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solidFill>
                  <a:schemeClr val="tx1"/>
                </a:solidFill>
                <a:ea typeface="Segoe UI" pitchFamily="34" charset="0"/>
                <a:cs typeface="Segoe UI" pitchFamily="34" charset="0"/>
              </a:endParaRPr>
            </a:p>
          </p:txBody>
        </p:sp>
        <p:pic>
          <p:nvPicPr>
            <p:cNvPr id="19" name="Picture 18">
              <a:extLst>
                <a:ext uri="{FF2B5EF4-FFF2-40B4-BE49-F238E27FC236}">
                  <a16:creationId xmlns:a16="http://schemas.microsoft.com/office/drawing/2014/main" id="{949A76D2-DDF3-415E-9D28-9A58023C7CE5}"/>
                </a:ext>
                <a:ext uri="{C183D7F6-B498-43B3-948B-1728B52AA6E4}">
                  <adec:decorative xmlns:adec="http://schemas.microsoft.com/office/drawing/2017/decorative" val="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6202018" y="0"/>
              <a:ext cx="6180237" cy="6994525"/>
            </a:xfrm>
            <a:prstGeom prst="rect">
              <a:avLst/>
            </a:prstGeom>
          </p:spPr>
        </p:pic>
      </p:grpSp>
    </p:spTree>
    <p:extLst>
      <p:ext uri="{BB962C8B-B14F-4D97-AF65-F5344CB8AC3E}">
        <p14:creationId xmlns:p14="http://schemas.microsoft.com/office/powerpoint/2010/main" val="4225696301"/>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ext, list, or graphic">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B612EA3-156C-452F-8FA1-54D65FBA2413}"/>
              </a:ext>
            </a:extLst>
          </p:cNvPr>
          <p:cNvSpPr>
            <a:spLocks noGrp="1"/>
          </p:cNvSpPr>
          <p:nvPr>
            <p:ph type="title"/>
          </p:nvPr>
        </p:nvSpPr>
        <p:spPr/>
        <p:txBody>
          <a:bodyPr/>
          <a:lstStyle/>
          <a:p>
            <a:r>
              <a:rPr lang="en-US"/>
              <a:t>Click to edit Master title style</a:t>
            </a:r>
          </a:p>
        </p:txBody>
      </p:sp>
      <p:sp>
        <p:nvSpPr>
          <p:cNvPr id="4" name="Content Placeholder 3">
            <a:extLst>
              <a:ext uri="{FF2B5EF4-FFF2-40B4-BE49-F238E27FC236}">
                <a16:creationId xmlns:a16="http://schemas.microsoft.com/office/drawing/2014/main" id="{75A61170-B667-49B9-91A9-CA1EE6ED9C34}"/>
              </a:ext>
            </a:extLst>
          </p:cNvPr>
          <p:cNvSpPr>
            <a:spLocks noGrp="1"/>
          </p:cNvSpPr>
          <p:nvPr>
            <p:ph sz="quarter" idx="10"/>
          </p:nvPr>
        </p:nvSpPr>
        <p:spPr>
          <a:xfrm>
            <a:off x="465138" y="1463675"/>
            <a:ext cx="11544299" cy="5081588"/>
          </a:xfrm>
        </p:spPr>
        <p:txBody>
          <a:bodyPr/>
          <a:lstStyle>
            <a:lvl1pPr>
              <a:spcBef>
                <a:spcPts val="1200"/>
              </a:spcBef>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165892052"/>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and Tex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B612EA3-156C-452F-8FA1-54D65FBA2413}"/>
              </a:ext>
            </a:extLst>
          </p:cNvPr>
          <p:cNvSpPr>
            <a:spLocks noGrp="1"/>
          </p:cNvSpPr>
          <p:nvPr>
            <p:ph type="title"/>
          </p:nvPr>
        </p:nvSpPr>
        <p:spPr/>
        <p:txBody>
          <a:bodyPr/>
          <a:lstStyle/>
          <a:p>
            <a:r>
              <a:rPr lang="en-US"/>
              <a:t>Click to edit Master title style</a:t>
            </a:r>
          </a:p>
        </p:txBody>
      </p:sp>
      <p:sp>
        <p:nvSpPr>
          <p:cNvPr id="4" name="Content Placeholder 3">
            <a:extLst>
              <a:ext uri="{FF2B5EF4-FFF2-40B4-BE49-F238E27FC236}">
                <a16:creationId xmlns:a16="http://schemas.microsoft.com/office/drawing/2014/main" id="{75A61170-B667-49B9-91A9-CA1EE6ED9C34}"/>
              </a:ext>
            </a:extLst>
          </p:cNvPr>
          <p:cNvSpPr>
            <a:spLocks noGrp="1"/>
          </p:cNvSpPr>
          <p:nvPr>
            <p:ph sz="quarter" idx="10"/>
          </p:nvPr>
        </p:nvSpPr>
        <p:spPr>
          <a:xfrm>
            <a:off x="465138" y="1463675"/>
            <a:ext cx="11544299" cy="5081588"/>
          </a:xfrm>
        </p:spPr>
        <p:txBody>
          <a:bodyPr/>
          <a:lstStyle>
            <a:lvl1pPr>
              <a:spcBef>
                <a:spcPts val="1200"/>
              </a:spcBef>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41667092"/>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5138" y="567457"/>
            <a:ext cx="11530584" cy="411480"/>
          </a:xfrm>
          <a:prstGeom prst="rect">
            <a:avLst/>
          </a:prstGeom>
        </p:spPr>
        <p:txBody>
          <a:bodyPr vert="horz" wrap="square" lIns="0" tIns="0" rIns="91440" bIns="0" rtlCol="0" anchor="t">
            <a:noAutofit/>
          </a:bodyPr>
          <a:lstStyle/>
          <a:p>
            <a:r>
              <a:rPr lang="en-US" dirty="0"/>
              <a:t>Heading Segoe UI </a:t>
            </a:r>
            <a:r>
              <a:rPr lang="en-US" dirty="0" err="1"/>
              <a:t>Semibold</a:t>
            </a:r>
            <a:r>
              <a:rPr lang="en-US" dirty="0"/>
              <a:t> 28/32</a:t>
            </a:r>
          </a:p>
        </p:txBody>
      </p:sp>
      <p:sp>
        <p:nvSpPr>
          <p:cNvPr id="3" name="Text Placeholder 2">
            <a:extLst>
              <a:ext uri="{FF2B5EF4-FFF2-40B4-BE49-F238E27FC236}">
                <a16:creationId xmlns:a16="http://schemas.microsoft.com/office/drawing/2014/main" id="{41E1A284-F990-4B6A-8C18-5FCE596120E1}"/>
              </a:ext>
            </a:extLst>
          </p:cNvPr>
          <p:cNvSpPr>
            <a:spLocks noGrp="1"/>
          </p:cNvSpPr>
          <p:nvPr>
            <p:ph type="body" idx="1"/>
          </p:nvPr>
        </p:nvSpPr>
        <p:spPr>
          <a:xfrm>
            <a:off x="465138" y="1463040"/>
            <a:ext cx="11115675" cy="4717143"/>
          </a:xfrm>
          <a:prstGeom prst="rect">
            <a:avLst/>
          </a:prstGeom>
        </p:spPr>
        <p:txBody>
          <a:bodyPr vert="horz" lIns="0" tIns="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860714435"/>
      </p:ext>
    </p:extLst>
  </p:cSld>
  <p:clrMap bg1="lt1" tx1="dk1" bg2="lt2" tx2="dk2" accent1="accent1" accent2="accent2" accent3="accent3" accent4="accent4" accent5="accent5" accent6="accent6" hlink="hlink" folHlink="folHlink"/>
  <p:sldLayoutIdLst>
    <p:sldLayoutId id="2147484781" r:id="rId1"/>
    <p:sldLayoutId id="2147484782" r:id="rId2"/>
    <p:sldLayoutId id="2147484783" r:id="rId3"/>
    <p:sldLayoutId id="2147484784" r:id="rId4"/>
    <p:sldLayoutId id="2147484785" r:id="rId5"/>
    <p:sldLayoutId id="2147484786" r:id="rId6"/>
    <p:sldLayoutId id="2147484787" r:id="rId7"/>
    <p:sldLayoutId id="2147484788" r:id="rId8"/>
    <p:sldLayoutId id="2147484789" r:id="rId9"/>
    <p:sldLayoutId id="2147484790" r:id="rId10"/>
    <p:sldLayoutId id="2147484791" r:id="rId11"/>
    <p:sldLayoutId id="2147484792" r:id="rId12"/>
    <p:sldLayoutId id="2147484793" r:id="rId13"/>
    <p:sldLayoutId id="2147484794" r:id="rId14"/>
    <p:sldLayoutId id="2147484795" r:id="rId15"/>
    <p:sldLayoutId id="2147484796" r:id="rId16"/>
    <p:sldLayoutId id="2147484798" r:id="rId17"/>
    <p:sldLayoutId id="2147484800" r:id="rId18"/>
    <p:sldLayoutId id="2147484801" r:id="rId19"/>
  </p:sldLayoutIdLst>
  <p:transition>
    <p:fade/>
  </p:transition>
  <p:hf hdr="0" dt="0"/>
  <p:txStyles>
    <p:titleStyle>
      <a:lvl1pPr algn="l" defTabSz="932742" rtl="0" eaLnBrk="1" latinLnBrk="0" hangingPunct="1">
        <a:lnSpc>
          <a:spcPct val="90000"/>
        </a:lnSpc>
        <a:spcBef>
          <a:spcPct val="0"/>
        </a:spcBef>
        <a:buNone/>
        <a:defRPr lang="en-US" sz="2800" b="0" kern="1200" cap="none" spc="-50" baseline="0" dirty="0" smtClean="0">
          <a:ln w="3175">
            <a:noFill/>
          </a:ln>
          <a:solidFill>
            <a:srgbClr val="000000"/>
          </a:solidFill>
          <a:effectLst/>
          <a:latin typeface="+mj-lt"/>
          <a:ea typeface="+mn-ea"/>
          <a:cs typeface="Segoe UI" pitchFamily="34" charset="0"/>
        </a:defRPr>
      </a:lvl1pPr>
    </p:titleStyle>
    <p:bodyStyle>
      <a:lvl1pPr marL="0" marR="0" indent="0" algn="l" defTabSz="932742" rtl="0" eaLnBrk="1" fontAlgn="auto" latinLnBrk="0" hangingPunct="1">
        <a:lnSpc>
          <a:spcPct val="100000"/>
        </a:lnSpc>
        <a:spcBef>
          <a:spcPts val="1200"/>
        </a:spcBef>
        <a:spcAft>
          <a:spcPts val="0"/>
        </a:spcAft>
        <a:buClrTx/>
        <a:buSzPct val="90000"/>
        <a:buFont typeface="Arial" panose="020B0604020202020204" pitchFamily="34" charset="0"/>
        <a:buNone/>
        <a:tabLst/>
        <a:defRPr lang="en-US" sz="2000" b="0" kern="1200" spc="-50" baseline="0" dirty="0" smtClean="0">
          <a:solidFill>
            <a:srgbClr val="000000"/>
          </a:solidFill>
          <a:latin typeface="+mn-lt"/>
          <a:ea typeface="+mn-ea"/>
          <a:cs typeface="+mn-cs"/>
        </a:defRPr>
      </a:lvl1pPr>
      <a:lvl2pPr marL="290513" marR="0" indent="-290513" algn="l" defTabSz="932742" rtl="0" eaLnBrk="1" fontAlgn="auto" latinLnBrk="0" hangingPunct="1">
        <a:lnSpc>
          <a:spcPct val="100000"/>
        </a:lnSpc>
        <a:spcBef>
          <a:spcPts val="600"/>
        </a:spcBef>
        <a:spcAft>
          <a:spcPts val="0"/>
        </a:spcAft>
        <a:buClrTx/>
        <a:buSzPct val="95000"/>
        <a:buFont typeface="Wingdings" panose="05000000000000000000" pitchFamily="2" charset="2"/>
        <a:buChar char="§"/>
        <a:tabLst/>
        <a:defRPr lang="en-US" sz="2000" b="0" kern="1200" spc="-50" baseline="0" dirty="0" smtClean="0">
          <a:solidFill>
            <a:srgbClr val="000000"/>
          </a:solidFill>
          <a:latin typeface="+mn-lt"/>
          <a:ea typeface="+mn-ea"/>
          <a:cs typeface="+mn-cs"/>
        </a:defRPr>
      </a:lvl2pPr>
      <a:lvl3pPr marL="566928" marR="0" indent="-283464" algn="l" defTabSz="932742" rtl="0" eaLnBrk="1" fontAlgn="auto" latinLnBrk="0" hangingPunct="1">
        <a:lnSpc>
          <a:spcPct val="100000"/>
        </a:lnSpc>
        <a:spcBef>
          <a:spcPts val="600"/>
        </a:spcBef>
        <a:spcAft>
          <a:spcPts val="0"/>
        </a:spcAft>
        <a:buClrTx/>
        <a:buSzPct val="75000"/>
        <a:buFont typeface="Courier New" panose="02070309020205020404" pitchFamily="49" charset="0"/>
        <a:buChar char="o"/>
        <a:tabLst/>
        <a:defRPr lang="en-US" sz="2000" b="0" kern="1200" spc="0" baseline="0" dirty="0" smtClean="0">
          <a:solidFill>
            <a:srgbClr val="000000"/>
          </a:solidFill>
          <a:latin typeface="+mn-lt"/>
          <a:ea typeface="+mn-ea"/>
          <a:cs typeface="+mn-cs"/>
        </a:defRPr>
      </a:lvl3pPr>
      <a:lvl4pPr marL="859536" marR="0" indent="-283464" algn="l" defTabSz="932742" rtl="0" eaLnBrk="1" fontAlgn="auto" latinLnBrk="0" hangingPunct="1">
        <a:lnSpc>
          <a:spcPct val="100000"/>
        </a:lnSpc>
        <a:spcBef>
          <a:spcPts val="600"/>
        </a:spcBef>
        <a:spcAft>
          <a:spcPts val="0"/>
        </a:spcAft>
        <a:buClrTx/>
        <a:buSzPct val="90000"/>
        <a:buFont typeface="Arial" panose="020B0604020202020204" pitchFamily="34" charset="0"/>
        <a:buChar char="•"/>
        <a:tabLst/>
        <a:defRPr lang="en-US" sz="2000" b="0" kern="1200" spc="0" baseline="0" dirty="0" smtClean="0">
          <a:solidFill>
            <a:srgbClr val="000000"/>
          </a:solidFill>
          <a:latin typeface="+mn-lt"/>
          <a:ea typeface="+mn-ea"/>
          <a:cs typeface="+mn-cs"/>
        </a:defRPr>
      </a:lvl4pPr>
      <a:lvl5pPr marL="1146175" marR="0" indent="-282575" algn="l" defTabSz="932742" rtl="0" eaLnBrk="1" fontAlgn="auto" latinLnBrk="0" hangingPunct="1">
        <a:lnSpc>
          <a:spcPct val="100000"/>
        </a:lnSpc>
        <a:spcBef>
          <a:spcPts val="600"/>
        </a:spcBef>
        <a:spcAft>
          <a:spcPts val="0"/>
        </a:spcAft>
        <a:buClrTx/>
        <a:buSzPct val="90000"/>
        <a:buFont typeface="Segoe UI" panose="020B0502040204020203" pitchFamily="34" charset="0"/>
        <a:buChar char="▫"/>
        <a:tabLst/>
        <a:defRPr lang="en-US" sz="2000" b="0" kern="1200" spc="0" baseline="0" dirty="0">
          <a:solidFill>
            <a:srgbClr val="000000"/>
          </a:solidFill>
          <a:latin typeface="+mn-lt"/>
          <a:ea typeface="+mn-ea"/>
          <a:cs typeface="+mn-cs"/>
        </a:defRPr>
      </a:lvl5pPr>
      <a:lvl6pPr marL="1146175" indent="-284163" algn="l" defTabSz="932742" rtl="0" eaLnBrk="1" latinLnBrk="0" hangingPunct="1">
        <a:spcBef>
          <a:spcPct val="20000"/>
        </a:spcBef>
        <a:spcAft>
          <a:spcPts val="600"/>
        </a:spcAft>
        <a:buFont typeface="Segoe UI" panose="020B0502040204020203" pitchFamily="34" charset="0"/>
        <a:buChar char="▫"/>
        <a:defRPr lang="en-CA" sz="2000" b="0" kern="1200" spc="0" baseline="0" dirty="0" smtClean="0">
          <a:solidFill>
            <a:srgbClr val="000000"/>
          </a:solidFill>
          <a:latin typeface="+mn-lt"/>
          <a:ea typeface="+mn-ea"/>
          <a:cs typeface="+mn-cs"/>
        </a:defRPr>
      </a:lvl6pPr>
      <a:lvl7pPr marL="0" indent="0" algn="l" defTabSz="932742" rtl="0" eaLnBrk="1" latinLnBrk="0" hangingPunct="1">
        <a:lnSpc>
          <a:spcPct val="100000"/>
        </a:lnSpc>
        <a:spcBef>
          <a:spcPts val="0"/>
        </a:spcBef>
        <a:spcAft>
          <a:spcPts val="0"/>
        </a:spcAft>
        <a:buFont typeface="Arial" pitchFamily="34" charset="0"/>
        <a:buNone/>
        <a:defRPr sz="1000" kern="1200">
          <a:solidFill>
            <a:srgbClr val="000000"/>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03" pos="1349" userDrawn="1">
          <p15:clr>
            <a:srgbClr val="C35EA4"/>
          </p15:clr>
        </p15:guide>
        <p15:guide id="104" pos="1528" userDrawn="1">
          <p15:clr>
            <a:srgbClr val="C35EA4"/>
          </p15:clr>
        </p15:guide>
        <p15:guide id="105" pos="2621" userDrawn="1">
          <p15:clr>
            <a:srgbClr val="C35EA4"/>
          </p15:clr>
        </p15:guide>
        <p15:guide id="106" pos="2765" userDrawn="1">
          <p15:clr>
            <a:srgbClr val="C35EA4"/>
          </p15:clr>
        </p15:guide>
        <p15:guide id="107" pos="3854" userDrawn="1">
          <p15:clr>
            <a:srgbClr val="C35EA4"/>
          </p15:clr>
        </p15:guide>
        <p15:guide id="108" pos="4003" userDrawn="1">
          <p15:clr>
            <a:srgbClr val="C35EA4"/>
          </p15:clr>
        </p15:guide>
        <p15:guide id="109" pos="5083" userDrawn="1">
          <p15:clr>
            <a:srgbClr val="C35EA4"/>
          </p15:clr>
        </p15:guide>
        <p15:guide id="110" pos="5230" userDrawn="1">
          <p15:clr>
            <a:srgbClr val="C35EA4"/>
          </p15:clr>
        </p15:guide>
        <p15:guide id="111" pos="6323" userDrawn="1">
          <p15:clr>
            <a:srgbClr val="C35EA4"/>
          </p15:clr>
        </p15:guide>
        <p15:guide id="112" pos="6469" userDrawn="1">
          <p15:clr>
            <a:srgbClr val="C35EA4"/>
          </p15:clr>
        </p15:guide>
        <p15:guide id="113" pos="269" userDrawn="1">
          <p15:clr>
            <a:srgbClr val="F26B43"/>
          </p15:clr>
        </p15:guide>
        <p15:guide id="114" pos="7565" userDrawn="1">
          <p15:clr>
            <a:srgbClr val="F26B43"/>
          </p15:clr>
        </p15:guide>
        <p15:guide id="115" orient="horz" pos="751" userDrawn="1">
          <p15:clr>
            <a:srgbClr val="5ACBF0"/>
          </p15:clr>
        </p15:guide>
        <p15:guide id="116" orient="horz" pos="1387" userDrawn="1">
          <p15:clr>
            <a:srgbClr val="5ACBF0"/>
          </p15:clr>
        </p15:guide>
        <p15:guide id="117" orient="horz" pos="605" userDrawn="1">
          <p15:clr>
            <a:srgbClr val="5ACBF0"/>
          </p15:clr>
        </p15:guide>
        <p15:guide id="118" orient="horz" pos="1514" userDrawn="1">
          <p15:clr>
            <a:srgbClr val="5ACBF0"/>
          </p15:clr>
        </p15:guide>
        <p15:guide id="119" orient="horz" pos="2130" userDrawn="1">
          <p15:clr>
            <a:srgbClr val="5ACBF0"/>
          </p15:clr>
        </p15:guide>
        <p15:guide id="120" orient="horz" pos="2299" userDrawn="1">
          <p15:clr>
            <a:srgbClr val="5ACBF0"/>
          </p15:clr>
        </p15:guide>
        <p15:guide id="121" orient="horz" pos="283" userDrawn="1">
          <p15:clr>
            <a:srgbClr val="F26B43"/>
          </p15:clr>
        </p15:guide>
        <p15:guide id="122" orient="horz" pos="4123" userDrawn="1">
          <p15:clr>
            <a:srgbClr val="F26B43"/>
          </p15:clr>
        </p15:guide>
        <p15:guide id="123" orient="horz" pos="2891" userDrawn="1">
          <p15:clr>
            <a:srgbClr val="5ACBF0"/>
          </p15:clr>
        </p15:guide>
        <p15:guide id="124" orient="horz" pos="3019" userDrawn="1">
          <p15:clr>
            <a:srgbClr val="5ACBF0"/>
          </p15:clr>
        </p15:guide>
        <p15:guide id="125" orient="horz" pos="3643" userDrawn="1">
          <p15:clr>
            <a:srgbClr val="5ACBF0"/>
          </p15:clr>
        </p15:guide>
        <p15:guide id="126" orient="horz" pos="3763" userDrawn="1">
          <p15:clr>
            <a:srgbClr val="5ACBF0"/>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8.xml"/><Relationship Id="rId4" Type="http://schemas.openxmlformats.org/officeDocument/2006/relationships/image" Target="../media/image14.sv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10.xml"/><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8.xml"/><Relationship Id="rId4" Type="http://schemas.openxmlformats.org/officeDocument/2006/relationships/image" Target="../media/image18.sv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10.xml"/><Relationship Id="rId4" Type="http://schemas.openxmlformats.org/officeDocument/2006/relationships/image" Target="../media/image18.sv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2.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4.xml"/><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9.xml"/></Relationships>
</file>

<file path=ppt/slides/_rels/slide3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7.xml"/><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1.xml"/><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2.xml"/><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3.xml"/><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8.xml"/></Relationships>
</file>

<file path=ppt/slides/_rels/slide4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9.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8.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8.xml"/></Relationships>
</file>

<file path=ppt/slides/_rels/slide5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6.xml"/><Relationship Id="rId1" Type="http://schemas.openxmlformats.org/officeDocument/2006/relationships/slideLayout" Target="../slideLayouts/slideLayout8.xml"/><Relationship Id="rId4" Type="http://schemas.openxmlformats.org/officeDocument/2006/relationships/image" Target="../media/image26.svg"/></Relationships>
</file>

<file path=ppt/slides/_rels/slide5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7.xml"/><Relationship Id="rId1" Type="http://schemas.openxmlformats.org/officeDocument/2006/relationships/slideLayout" Target="../slideLayouts/slideLayout8.xml"/></Relationships>
</file>

<file path=ppt/slides/_rels/slide5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8.xml"/><Relationship Id="rId1" Type="http://schemas.openxmlformats.org/officeDocument/2006/relationships/slideLayout" Target="../slideLayouts/slideLayout8.xml"/></Relationships>
</file>

<file path=ppt/slides/_rels/slide59.xml.rels><?xml version="1.0" encoding="UTF-8" standalone="yes"?>
<Relationships xmlns="http://schemas.openxmlformats.org/package/2006/relationships"><Relationship Id="rId8" Type="http://schemas.openxmlformats.org/officeDocument/2006/relationships/image" Target="../media/image34.sv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notesSlide" Target="../notesSlides/notesSlide59.xml"/><Relationship Id="rId1" Type="http://schemas.openxmlformats.org/officeDocument/2006/relationships/slideLayout" Target="../slideLayouts/slideLayout19.xml"/><Relationship Id="rId6" Type="http://schemas.openxmlformats.org/officeDocument/2006/relationships/image" Target="../media/image32.svg"/><Relationship Id="rId5" Type="http://schemas.openxmlformats.org/officeDocument/2006/relationships/image" Target="../media/image31.png"/><Relationship Id="rId10" Type="http://schemas.openxmlformats.org/officeDocument/2006/relationships/image" Target="../media/image36.svg"/><Relationship Id="rId4" Type="http://schemas.openxmlformats.org/officeDocument/2006/relationships/image" Target="../media/image30.svg"/><Relationship Id="rId9" Type="http://schemas.openxmlformats.org/officeDocument/2006/relationships/image" Target="../media/image35.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8.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8.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8.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1.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1.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1.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1.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1.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1.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295F7103-987D-0F45-8434-83B76752FD60}"/>
              </a:ext>
            </a:extLst>
          </p:cNvPr>
          <p:cNvSpPr>
            <a:spLocks noGrp="1"/>
          </p:cNvSpPr>
          <p:nvPr>
            <p:ph type="title"/>
          </p:nvPr>
        </p:nvSpPr>
        <p:spPr/>
        <p:txBody>
          <a:bodyPr/>
          <a:lstStyle/>
          <a:p>
            <a:r>
              <a:rPr lang="en-US" dirty="0"/>
              <a:t>WS-011 Windows Server 2019 Administration</a:t>
            </a:r>
          </a:p>
        </p:txBody>
      </p:sp>
    </p:spTree>
    <p:extLst>
      <p:ext uri="{BB962C8B-B14F-4D97-AF65-F5344CB8AC3E}">
        <p14:creationId xmlns:p14="http://schemas.microsoft.com/office/powerpoint/2010/main" val="24592869"/>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581CDE-AAF4-4306-95D6-41E8B4B8E90B}"/>
              </a:ext>
            </a:extLst>
          </p:cNvPr>
          <p:cNvSpPr>
            <a:spLocks noGrp="1"/>
          </p:cNvSpPr>
          <p:nvPr>
            <p:ph type="title"/>
          </p:nvPr>
        </p:nvSpPr>
        <p:spPr/>
        <p:txBody>
          <a:bodyPr/>
          <a:lstStyle/>
          <a:p>
            <a:r>
              <a:rPr lang="en-US" dirty="0"/>
              <a:t>Overview of nested virtualization</a:t>
            </a:r>
          </a:p>
        </p:txBody>
      </p:sp>
      <p:sp>
        <p:nvSpPr>
          <p:cNvPr id="3" name="Text Placeholder 2">
            <a:extLst>
              <a:ext uri="{FF2B5EF4-FFF2-40B4-BE49-F238E27FC236}">
                <a16:creationId xmlns:a16="http://schemas.microsoft.com/office/drawing/2014/main" id="{53D62296-3874-44C6-A939-1CDEB6CCCAC9}"/>
              </a:ext>
            </a:extLst>
          </p:cNvPr>
          <p:cNvSpPr>
            <a:spLocks noGrp="1"/>
          </p:cNvSpPr>
          <p:nvPr>
            <p:ph sz="quarter" idx="10"/>
          </p:nvPr>
        </p:nvSpPr>
        <p:spPr>
          <a:xfrm>
            <a:off x="466344" y="1463039"/>
            <a:ext cx="11529378" cy="5082223"/>
          </a:xfrm>
        </p:spPr>
        <p:txBody>
          <a:bodyPr/>
          <a:lstStyle/>
          <a:p>
            <a:pPr lvl="1"/>
            <a:r>
              <a:rPr lang="en-US" dirty="0"/>
              <a:t>Provides the ability to install the Hyper-V role within a guest virtual machine</a:t>
            </a:r>
          </a:p>
          <a:p>
            <a:pPr lvl="1"/>
            <a:r>
              <a:rPr lang="en-US" dirty="0"/>
              <a:t>Requirements:</a:t>
            </a:r>
          </a:p>
          <a:p>
            <a:pPr lvl="2"/>
            <a:r>
              <a:rPr lang="en-US" dirty="0"/>
              <a:t>Both the Hyper-V host and the guest virtual machine must be Windows Server 2016 or later</a:t>
            </a:r>
          </a:p>
          <a:p>
            <a:pPr lvl="2"/>
            <a:r>
              <a:rPr lang="en-US" dirty="0"/>
              <a:t>Sufficient amount of static RAM</a:t>
            </a:r>
          </a:p>
          <a:p>
            <a:pPr lvl="2"/>
            <a:r>
              <a:rPr lang="en-US" dirty="0"/>
              <a:t>Virtual machines must have a configuration version of 8.0 or greater</a:t>
            </a:r>
          </a:p>
          <a:p>
            <a:pPr lvl="2"/>
            <a:r>
              <a:rPr lang="en-US" dirty="0"/>
              <a:t>Physical host computer mush have an Intel processor with VT-x and Extended Page Tables (EPT) technology</a:t>
            </a:r>
          </a:p>
          <a:p>
            <a:pPr lvl="2"/>
            <a:r>
              <a:rPr lang="en-US" dirty="0"/>
              <a:t>MAC address spoofing enabled</a:t>
            </a:r>
          </a:p>
          <a:p>
            <a:pPr marL="283464" lvl="2" indent="0">
              <a:buNone/>
            </a:pPr>
            <a:endParaRPr lang="en-US" dirty="0"/>
          </a:p>
          <a:p>
            <a:pPr marL="283464" lvl="2" indent="0">
              <a:buNone/>
            </a:pPr>
            <a:r>
              <a:rPr lang="en-US" b="1" dirty="0"/>
              <a:t>Set-VMProcessor -VMName &lt;VMName&gt; -ExposeVirtualizationExtensions $true</a:t>
            </a:r>
          </a:p>
        </p:txBody>
      </p:sp>
    </p:spTree>
    <p:extLst>
      <p:ext uri="{BB962C8B-B14F-4D97-AF65-F5344CB8AC3E}">
        <p14:creationId xmlns:p14="http://schemas.microsoft.com/office/powerpoint/2010/main" val="411959753"/>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581CDE-AAF4-4306-95D6-41E8B4B8E90B}"/>
              </a:ext>
            </a:extLst>
          </p:cNvPr>
          <p:cNvSpPr>
            <a:spLocks noGrp="1"/>
          </p:cNvSpPr>
          <p:nvPr>
            <p:ph type="title"/>
          </p:nvPr>
        </p:nvSpPr>
        <p:spPr/>
        <p:txBody>
          <a:bodyPr/>
          <a:lstStyle/>
          <a:p>
            <a:r>
              <a:rPr lang="en-US" dirty="0"/>
              <a:t>Migration to Azure VMs</a:t>
            </a:r>
          </a:p>
        </p:txBody>
      </p:sp>
      <p:sp>
        <p:nvSpPr>
          <p:cNvPr id="3" name="Text Placeholder 2">
            <a:extLst>
              <a:ext uri="{FF2B5EF4-FFF2-40B4-BE49-F238E27FC236}">
                <a16:creationId xmlns:a16="http://schemas.microsoft.com/office/drawing/2014/main" id="{53D62296-3874-44C6-A939-1CDEB6CCCAC9}"/>
              </a:ext>
            </a:extLst>
          </p:cNvPr>
          <p:cNvSpPr>
            <a:spLocks noGrp="1"/>
          </p:cNvSpPr>
          <p:nvPr>
            <p:ph sz="quarter" idx="10"/>
          </p:nvPr>
        </p:nvSpPr>
        <p:spPr>
          <a:xfrm>
            <a:off x="466344" y="1463039"/>
            <a:ext cx="11529378" cy="5082223"/>
          </a:xfrm>
        </p:spPr>
        <p:txBody>
          <a:bodyPr/>
          <a:lstStyle/>
          <a:p>
            <a:pPr lvl="1"/>
            <a:r>
              <a:rPr lang="en-US" b="1" dirty="0"/>
              <a:t>Azure Migrate </a:t>
            </a:r>
            <a:r>
              <a:rPr lang="en-US" dirty="0"/>
              <a:t>can be used to migrate on-premises workloads, apps, and virtual machines</a:t>
            </a:r>
          </a:p>
          <a:p>
            <a:pPr lvl="1"/>
            <a:r>
              <a:rPr lang="en-US" b="1" dirty="0"/>
              <a:t>Azure Migrate </a:t>
            </a:r>
            <a:r>
              <a:rPr lang="en-US" dirty="0"/>
              <a:t>provides the following benefits:</a:t>
            </a:r>
          </a:p>
          <a:p>
            <a:pPr lvl="2"/>
            <a:r>
              <a:rPr lang="en-US" dirty="0"/>
              <a:t>A single migration platform</a:t>
            </a:r>
          </a:p>
          <a:p>
            <a:pPr lvl="2"/>
            <a:r>
              <a:rPr lang="en-US" dirty="0"/>
              <a:t>Assessment and migration tools</a:t>
            </a:r>
          </a:p>
          <a:p>
            <a:pPr lvl="3"/>
            <a:r>
              <a:rPr lang="en-US" b="1" dirty="0"/>
              <a:t>Azure Migrate: Server Assessment</a:t>
            </a:r>
          </a:p>
          <a:p>
            <a:pPr lvl="3"/>
            <a:r>
              <a:rPr lang="en-US" b="1" dirty="0"/>
              <a:t>Azure Migrate: Server Migration</a:t>
            </a:r>
          </a:p>
          <a:p>
            <a:pPr lvl="2"/>
            <a:r>
              <a:rPr lang="en-US" dirty="0"/>
              <a:t>Ability to assess and migrate multiple object types:</a:t>
            </a:r>
          </a:p>
          <a:p>
            <a:pPr lvl="3"/>
            <a:r>
              <a:rPr lang="en-US" dirty="0"/>
              <a:t>Servers</a:t>
            </a:r>
          </a:p>
          <a:p>
            <a:pPr lvl="3"/>
            <a:r>
              <a:rPr lang="en-US" dirty="0"/>
              <a:t>Databases</a:t>
            </a:r>
          </a:p>
          <a:p>
            <a:pPr lvl="3"/>
            <a:r>
              <a:rPr lang="en-US" dirty="0"/>
              <a:t>Web applications</a:t>
            </a:r>
          </a:p>
          <a:p>
            <a:pPr lvl="3"/>
            <a:r>
              <a:rPr lang="en-US" dirty="0"/>
              <a:t>Virtual desktops</a:t>
            </a:r>
          </a:p>
          <a:p>
            <a:pPr lvl="3"/>
            <a:r>
              <a:rPr lang="en-US" dirty="0"/>
              <a:t>Data</a:t>
            </a:r>
          </a:p>
          <a:p>
            <a:pPr marL="283464" lvl="2" indent="0">
              <a:buNone/>
            </a:pPr>
            <a:endParaRPr lang="en-US" dirty="0"/>
          </a:p>
          <a:p>
            <a:pPr marL="283464" lvl="2" indent="0">
              <a:buNone/>
            </a:pPr>
            <a:endParaRPr lang="en-US" dirty="0"/>
          </a:p>
          <a:p>
            <a:pPr lvl="2"/>
            <a:endParaRPr lang="en-US" dirty="0"/>
          </a:p>
        </p:txBody>
      </p:sp>
      <p:grpSp>
        <p:nvGrpSpPr>
          <p:cNvPr id="4" name="Group 3">
            <a:extLst>
              <a:ext uri="{FF2B5EF4-FFF2-40B4-BE49-F238E27FC236}">
                <a16:creationId xmlns:a16="http://schemas.microsoft.com/office/drawing/2014/main" id="{73105C8A-1015-41AE-9AE7-FB0D8873E347}"/>
              </a:ext>
              <a:ext uri="{C183D7F6-B498-43B3-948B-1728B52AA6E4}">
                <adec:decorative xmlns:adec="http://schemas.microsoft.com/office/drawing/2017/decorative" val="1"/>
              </a:ext>
            </a:extLst>
          </p:cNvPr>
          <p:cNvGrpSpPr/>
          <p:nvPr/>
        </p:nvGrpSpPr>
        <p:grpSpPr>
          <a:xfrm>
            <a:off x="7691120" y="4216400"/>
            <a:ext cx="3211626" cy="1844245"/>
            <a:chOff x="8564358" y="4857750"/>
            <a:chExt cx="2338388" cy="1202895"/>
          </a:xfrm>
        </p:grpSpPr>
        <p:sp>
          <p:nvSpPr>
            <p:cNvPr id="6" name="cloud" title="Icon of a cloud">
              <a:extLst>
                <a:ext uri="{FF2B5EF4-FFF2-40B4-BE49-F238E27FC236}">
                  <a16:creationId xmlns:a16="http://schemas.microsoft.com/office/drawing/2014/main" id="{122B9F90-E3D7-41AE-B725-FCA7188BEC02}"/>
                </a:ext>
              </a:extLst>
            </p:cNvPr>
            <p:cNvSpPr>
              <a:spLocks noChangeAspect="1"/>
            </p:cNvSpPr>
            <p:nvPr/>
          </p:nvSpPr>
          <p:spPr bwMode="auto">
            <a:xfrm>
              <a:off x="9126614" y="4857750"/>
              <a:ext cx="1776132" cy="1131569"/>
            </a:xfrm>
            <a:custGeom>
              <a:avLst/>
              <a:gdLst>
                <a:gd name="T0" fmla="*/ 281 w 344"/>
                <a:gd name="T1" fmla="*/ 216 h 217"/>
                <a:gd name="T2" fmla="*/ 281 w 344"/>
                <a:gd name="T3" fmla="*/ 217 h 217"/>
                <a:gd name="T4" fmla="*/ 88 w 344"/>
                <a:gd name="T5" fmla="*/ 217 h 217"/>
                <a:gd name="T6" fmla="*/ 88 w 344"/>
                <a:gd name="T7" fmla="*/ 217 h 217"/>
                <a:gd name="T8" fmla="*/ 86 w 344"/>
                <a:gd name="T9" fmla="*/ 217 h 217"/>
                <a:gd name="T10" fmla="*/ 0 w 344"/>
                <a:gd name="T11" fmla="*/ 130 h 217"/>
                <a:gd name="T12" fmla="*/ 86 w 344"/>
                <a:gd name="T13" fmla="*/ 44 h 217"/>
                <a:gd name="T14" fmla="*/ 104 w 344"/>
                <a:gd name="T15" fmla="*/ 45 h 217"/>
                <a:gd name="T16" fmla="*/ 184 w 344"/>
                <a:gd name="T17" fmla="*/ 0 h 217"/>
                <a:gd name="T18" fmla="*/ 278 w 344"/>
                <a:gd name="T19" fmla="*/ 85 h 217"/>
                <a:gd name="T20" fmla="*/ 278 w 344"/>
                <a:gd name="T21" fmla="*/ 85 h 217"/>
                <a:gd name="T22" fmla="*/ 344 w 344"/>
                <a:gd name="T23" fmla="*/ 151 h 217"/>
                <a:gd name="T24" fmla="*/ 281 w 344"/>
                <a:gd name="T25" fmla="*/ 216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4" h="217">
                  <a:moveTo>
                    <a:pt x="281" y="216"/>
                  </a:moveTo>
                  <a:cubicBezTo>
                    <a:pt x="281" y="217"/>
                    <a:pt x="281" y="217"/>
                    <a:pt x="281" y="217"/>
                  </a:cubicBezTo>
                  <a:cubicBezTo>
                    <a:pt x="88" y="217"/>
                    <a:pt x="88" y="217"/>
                    <a:pt x="88" y="217"/>
                  </a:cubicBezTo>
                  <a:cubicBezTo>
                    <a:pt x="88" y="217"/>
                    <a:pt x="88" y="217"/>
                    <a:pt x="88" y="217"/>
                  </a:cubicBezTo>
                  <a:cubicBezTo>
                    <a:pt x="87" y="217"/>
                    <a:pt x="87" y="217"/>
                    <a:pt x="86" y="217"/>
                  </a:cubicBezTo>
                  <a:cubicBezTo>
                    <a:pt x="39" y="217"/>
                    <a:pt x="0" y="178"/>
                    <a:pt x="0" y="130"/>
                  </a:cubicBezTo>
                  <a:cubicBezTo>
                    <a:pt x="0" y="82"/>
                    <a:pt x="39" y="44"/>
                    <a:pt x="86" y="44"/>
                  </a:cubicBezTo>
                  <a:cubicBezTo>
                    <a:pt x="92" y="44"/>
                    <a:pt x="98" y="44"/>
                    <a:pt x="104" y="45"/>
                  </a:cubicBezTo>
                  <a:cubicBezTo>
                    <a:pt x="121" y="18"/>
                    <a:pt x="150" y="0"/>
                    <a:pt x="184" y="0"/>
                  </a:cubicBezTo>
                  <a:cubicBezTo>
                    <a:pt x="233" y="0"/>
                    <a:pt x="273" y="37"/>
                    <a:pt x="278" y="85"/>
                  </a:cubicBezTo>
                  <a:cubicBezTo>
                    <a:pt x="278" y="85"/>
                    <a:pt x="278" y="85"/>
                    <a:pt x="278" y="85"/>
                  </a:cubicBezTo>
                  <a:cubicBezTo>
                    <a:pt x="315" y="85"/>
                    <a:pt x="344" y="114"/>
                    <a:pt x="344" y="151"/>
                  </a:cubicBezTo>
                  <a:cubicBezTo>
                    <a:pt x="344" y="186"/>
                    <a:pt x="316" y="215"/>
                    <a:pt x="281" y="216"/>
                  </a:cubicBezTo>
                  <a:close/>
                </a:path>
              </a:pathLst>
            </a:custGeom>
            <a:noFill/>
            <a:ln w="22225"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dirty="0">
                <a:ln w="19050">
                  <a:solidFill>
                    <a:schemeClr val="tx1"/>
                  </a:solidFill>
                </a:ln>
                <a:gradFill>
                  <a:gsLst>
                    <a:gs pos="0">
                      <a:srgbClr val="505050"/>
                    </a:gs>
                    <a:gs pos="100000">
                      <a:srgbClr val="505050"/>
                    </a:gs>
                  </a:gsLst>
                </a:gradFill>
              </a:endParaRPr>
            </a:p>
          </p:txBody>
        </p:sp>
        <p:sp>
          <p:nvSpPr>
            <p:cNvPr id="7" name="arrow" title="Icon of an arrow">
              <a:extLst>
                <a:ext uri="{FF2B5EF4-FFF2-40B4-BE49-F238E27FC236}">
                  <a16:creationId xmlns:a16="http://schemas.microsoft.com/office/drawing/2014/main" id="{CF478D8D-C50C-4726-AC9A-77DF71778FF2}"/>
                </a:ext>
              </a:extLst>
            </p:cNvPr>
            <p:cNvSpPr>
              <a:spLocks noChangeAspect="1" noEditPoints="1"/>
            </p:cNvSpPr>
            <p:nvPr/>
          </p:nvSpPr>
          <p:spPr bwMode="auto">
            <a:xfrm rot="10786534" flipH="1">
              <a:off x="8564358" y="5694885"/>
              <a:ext cx="396375" cy="365760"/>
            </a:xfrm>
            <a:custGeom>
              <a:avLst/>
              <a:gdLst>
                <a:gd name="T0" fmla="*/ 133 w 246"/>
                <a:gd name="T1" fmla="*/ 0 h 227"/>
                <a:gd name="T2" fmla="*/ 246 w 246"/>
                <a:gd name="T3" fmla="*/ 113 h 227"/>
                <a:gd name="T4" fmla="*/ 133 w 246"/>
                <a:gd name="T5" fmla="*/ 227 h 227"/>
                <a:gd name="T6" fmla="*/ 246 w 246"/>
                <a:gd name="T7" fmla="*/ 113 h 227"/>
                <a:gd name="T8" fmla="*/ 0 w 246"/>
                <a:gd name="T9" fmla="*/ 113 h 227"/>
              </a:gdLst>
              <a:ahLst/>
              <a:cxnLst>
                <a:cxn ang="0">
                  <a:pos x="T0" y="T1"/>
                </a:cxn>
                <a:cxn ang="0">
                  <a:pos x="T2" y="T3"/>
                </a:cxn>
                <a:cxn ang="0">
                  <a:pos x="T4" y="T5"/>
                </a:cxn>
                <a:cxn ang="0">
                  <a:pos x="T6" y="T7"/>
                </a:cxn>
                <a:cxn ang="0">
                  <a:pos x="T8" y="T9"/>
                </a:cxn>
              </a:cxnLst>
              <a:rect l="0" t="0" r="r" b="b"/>
              <a:pathLst>
                <a:path w="246" h="227">
                  <a:moveTo>
                    <a:pt x="133" y="0"/>
                  </a:moveTo>
                  <a:lnTo>
                    <a:pt x="246" y="113"/>
                  </a:lnTo>
                  <a:lnTo>
                    <a:pt x="133" y="227"/>
                  </a:lnTo>
                  <a:moveTo>
                    <a:pt x="246" y="113"/>
                  </a:moveTo>
                  <a:lnTo>
                    <a:pt x="0" y="113"/>
                  </a:lnTo>
                </a:path>
              </a:pathLst>
            </a:custGeom>
            <a:ln w="22225">
              <a:headEnd/>
              <a:tailEnd/>
            </a:ln>
          </p:spPr>
          <p:style>
            <a:lnRef idx="1">
              <a:schemeClr val="dk1"/>
            </a:lnRef>
            <a:fillRef idx="0">
              <a:schemeClr val="dk1"/>
            </a:fillRef>
            <a:effectRef idx="0">
              <a:schemeClr val="dk1"/>
            </a:effectRef>
            <a:fontRef idx="minor">
              <a:schemeClr val="tx1"/>
            </a:fontRef>
          </p:style>
          <p:txBody>
            <a:bodyPr vert="horz" wrap="square" lIns="91440" tIns="45720" rIns="91440" bIns="45720" numCol="1" anchor="t" anchorCtr="0" compatLnSpc="1">
              <a:prstTxWarp prst="textNoShape">
                <a:avLst/>
              </a:prstTxWarp>
            </a:bodyPr>
            <a:lstStyle/>
            <a:p>
              <a:endParaRPr lang="en-US" sz="900" dirty="0">
                <a:gradFill>
                  <a:gsLst>
                    <a:gs pos="0">
                      <a:srgbClr val="505050"/>
                    </a:gs>
                    <a:gs pos="100000">
                      <a:srgbClr val="505050"/>
                    </a:gs>
                  </a:gsLst>
                  <a:lin ang="5400000" scaled="1"/>
                </a:gradFill>
              </a:endParaRPr>
            </a:p>
          </p:txBody>
        </p:sp>
        <p:grpSp>
          <p:nvGrpSpPr>
            <p:cNvPr id="8" name="Group 7">
              <a:extLst>
                <a:ext uri="{FF2B5EF4-FFF2-40B4-BE49-F238E27FC236}">
                  <a16:creationId xmlns:a16="http://schemas.microsoft.com/office/drawing/2014/main" id="{D0B6A445-1734-4DB0-BB57-FF45A0312CAB}"/>
                </a:ext>
              </a:extLst>
            </p:cNvPr>
            <p:cNvGrpSpPr/>
            <p:nvPr/>
          </p:nvGrpSpPr>
          <p:grpSpPr>
            <a:xfrm>
              <a:off x="8939236" y="5459365"/>
              <a:ext cx="667390" cy="386006"/>
              <a:chOff x="9120455" y="5081941"/>
              <a:chExt cx="667390" cy="386006"/>
            </a:xfrm>
          </p:grpSpPr>
          <p:pic>
            <p:nvPicPr>
              <p:cNvPr id="9" name="Graphic 8">
                <a:extLst>
                  <a:ext uri="{FF2B5EF4-FFF2-40B4-BE49-F238E27FC236}">
                    <a16:creationId xmlns:a16="http://schemas.microsoft.com/office/drawing/2014/main" id="{0D4393E8-4D83-480B-99B8-301F16DE78A2}"/>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581195" y="5081941"/>
                <a:ext cx="206650" cy="386006"/>
              </a:xfrm>
              <a:prstGeom prst="rect">
                <a:avLst/>
              </a:prstGeom>
            </p:spPr>
          </p:pic>
          <p:cxnSp>
            <p:nvCxnSpPr>
              <p:cNvPr id="10" name="Straight Connector 9">
                <a:extLst>
                  <a:ext uri="{FF2B5EF4-FFF2-40B4-BE49-F238E27FC236}">
                    <a16:creationId xmlns:a16="http://schemas.microsoft.com/office/drawing/2014/main" id="{7FA73D3F-10BB-4B37-BCE1-80386ECA9C7A}"/>
                  </a:ext>
                </a:extLst>
              </p:cNvPr>
              <p:cNvCxnSpPr>
                <a:cxnSpLocks/>
              </p:cNvCxnSpPr>
              <p:nvPr/>
            </p:nvCxnSpPr>
            <p:spPr>
              <a:xfrm>
                <a:off x="9120455" y="5274944"/>
                <a:ext cx="655666" cy="0"/>
              </a:xfrm>
              <a:prstGeom prst="line">
                <a:avLst/>
              </a:prstGeom>
              <a:ln w="2222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11" name="arrow" title="Icon of an arrow">
              <a:extLst>
                <a:ext uri="{FF2B5EF4-FFF2-40B4-BE49-F238E27FC236}">
                  <a16:creationId xmlns:a16="http://schemas.microsoft.com/office/drawing/2014/main" id="{0E081C70-4EF3-440E-89E5-8AC7B02D579E}"/>
                </a:ext>
              </a:extLst>
            </p:cNvPr>
            <p:cNvSpPr>
              <a:spLocks noChangeAspect="1" noEditPoints="1"/>
            </p:cNvSpPr>
            <p:nvPr/>
          </p:nvSpPr>
          <p:spPr bwMode="auto">
            <a:xfrm rot="10786534" flipH="1">
              <a:off x="8663048" y="5164951"/>
              <a:ext cx="396375" cy="365760"/>
            </a:xfrm>
            <a:custGeom>
              <a:avLst/>
              <a:gdLst>
                <a:gd name="T0" fmla="*/ 133 w 246"/>
                <a:gd name="T1" fmla="*/ 0 h 227"/>
                <a:gd name="T2" fmla="*/ 246 w 246"/>
                <a:gd name="T3" fmla="*/ 113 h 227"/>
                <a:gd name="T4" fmla="*/ 133 w 246"/>
                <a:gd name="T5" fmla="*/ 227 h 227"/>
                <a:gd name="T6" fmla="*/ 246 w 246"/>
                <a:gd name="T7" fmla="*/ 113 h 227"/>
                <a:gd name="T8" fmla="*/ 0 w 246"/>
                <a:gd name="T9" fmla="*/ 113 h 227"/>
              </a:gdLst>
              <a:ahLst/>
              <a:cxnLst>
                <a:cxn ang="0">
                  <a:pos x="T0" y="T1"/>
                </a:cxn>
                <a:cxn ang="0">
                  <a:pos x="T2" y="T3"/>
                </a:cxn>
                <a:cxn ang="0">
                  <a:pos x="T4" y="T5"/>
                </a:cxn>
                <a:cxn ang="0">
                  <a:pos x="T6" y="T7"/>
                </a:cxn>
                <a:cxn ang="0">
                  <a:pos x="T8" y="T9"/>
                </a:cxn>
              </a:cxnLst>
              <a:rect l="0" t="0" r="r" b="b"/>
              <a:pathLst>
                <a:path w="246" h="227">
                  <a:moveTo>
                    <a:pt x="133" y="0"/>
                  </a:moveTo>
                  <a:lnTo>
                    <a:pt x="246" y="113"/>
                  </a:lnTo>
                  <a:lnTo>
                    <a:pt x="133" y="227"/>
                  </a:lnTo>
                  <a:moveTo>
                    <a:pt x="246" y="113"/>
                  </a:moveTo>
                  <a:lnTo>
                    <a:pt x="0" y="113"/>
                  </a:lnTo>
                </a:path>
              </a:pathLst>
            </a:custGeom>
            <a:ln w="22225">
              <a:headEnd/>
              <a:tailEnd/>
            </a:ln>
          </p:spPr>
          <p:style>
            <a:lnRef idx="1">
              <a:schemeClr val="dk1"/>
            </a:lnRef>
            <a:fillRef idx="0">
              <a:schemeClr val="dk1"/>
            </a:fillRef>
            <a:effectRef idx="0">
              <a:schemeClr val="dk1"/>
            </a:effectRef>
            <a:fontRef idx="minor">
              <a:schemeClr val="tx1"/>
            </a:fontRef>
          </p:style>
          <p:txBody>
            <a:bodyPr vert="horz" wrap="square" lIns="91440" tIns="45720" rIns="91440" bIns="45720" numCol="1" anchor="t" anchorCtr="0" compatLnSpc="1">
              <a:prstTxWarp prst="textNoShape">
                <a:avLst/>
              </a:prstTxWarp>
            </a:bodyPr>
            <a:lstStyle/>
            <a:p>
              <a:endParaRPr lang="en-US" sz="900" dirty="0">
                <a:gradFill>
                  <a:gsLst>
                    <a:gs pos="0">
                      <a:srgbClr val="505050"/>
                    </a:gs>
                    <a:gs pos="100000">
                      <a:srgbClr val="505050"/>
                    </a:gs>
                  </a:gsLst>
                  <a:lin ang="5400000" scaled="1"/>
                </a:gradFill>
              </a:endParaRPr>
            </a:p>
          </p:txBody>
        </p:sp>
      </p:grpSp>
    </p:spTree>
    <p:extLst>
      <p:ext uri="{BB962C8B-B14F-4D97-AF65-F5344CB8AC3E}">
        <p14:creationId xmlns:p14="http://schemas.microsoft.com/office/powerpoint/2010/main" val="4280591100"/>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F7C6650-D22D-43DD-ADE4-5552F25E133D}"/>
              </a:ext>
            </a:extLst>
          </p:cNvPr>
          <p:cNvSpPr>
            <a:spLocks noGrp="1"/>
          </p:cNvSpPr>
          <p:nvPr>
            <p:ph type="title"/>
          </p:nvPr>
        </p:nvSpPr>
        <p:spPr/>
        <p:txBody>
          <a:bodyPr/>
          <a:lstStyle/>
          <a:p>
            <a:r>
              <a:rPr lang="en-US" dirty="0"/>
              <a:t>Lesson 1: Test your knowledge</a:t>
            </a:r>
          </a:p>
        </p:txBody>
      </p:sp>
      <p:sp>
        <p:nvSpPr>
          <p:cNvPr id="5" name="Text Placeholder 4">
            <a:extLst>
              <a:ext uri="{FF2B5EF4-FFF2-40B4-BE49-F238E27FC236}">
                <a16:creationId xmlns:a16="http://schemas.microsoft.com/office/drawing/2014/main" id="{DC6E2EB9-52EE-471D-B7CF-55A40BF94A99}"/>
              </a:ext>
            </a:extLst>
          </p:cNvPr>
          <p:cNvSpPr>
            <a:spLocks noGrp="1"/>
          </p:cNvSpPr>
          <p:nvPr>
            <p:ph sz="quarter" idx="10"/>
          </p:nvPr>
        </p:nvSpPr>
        <p:spPr>
          <a:xfrm>
            <a:off x="466344" y="1463039"/>
            <a:ext cx="11529378" cy="5082223"/>
          </a:xfrm>
        </p:spPr>
        <p:txBody>
          <a:bodyPr/>
          <a:lstStyle/>
          <a:p>
            <a:r>
              <a:rPr lang="en-US" dirty="0">
                <a:latin typeface="+mn-lt"/>
              </a:rPr>
              <a:t>Refer to the Student Guide for lesson-review questions</a:t>
            </a:r>
          </a:p>
        </p:txBody>
      </p:sp>
    </p:spTree>
    <p:extLst>
      <p:ext uri="{BB962C8B-B14F-4D97-AF65-F5344CB8AC3E}">
        <p14:creationId xmlns:p14="http://schemas.microsoft.com/office/powerpoint/2010/main" val="3216288532"/>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C25E5E9-50AE-42B7-84D3-873166373396}"/>
              </a:ext>
            </a:extLst>
          </p:cNvPr>
          <p:cNvSpPr>
            <a:spLocks noGrp="1"/>
          </p:cNvSpPr>
          <p:nvPr>
            <p:ph type="title"/>
          </p:nvPr>
        </p:nvSpPr>
        <p:spPr/>
        <p:txBody>
          <a:bodyPr/>
          <a:lstStyle/>
          <a:p>
            <a:r>
              <a:rPr lang="en-US" dirty="0"/>
              <a:t>Lesson 2: Configuring VMs</a:t>
            </a:r>
          </a:p>
        </p:txBody>
      </p:sp>
    </p:spTree>
    <p:extLst>
      <p:ext uri="{BB962C8B-B14F-4D97-AF65-F5344CB8AC3E}">
        <p14:creationId xmlns:p14="http://schemas.microsoft.com/office/powerpoint/2010/main" val="2796014469"/>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581CDE-AAF4-4306-95D6-41E8B4B8E90B}"/>
              </a:ext>
            </a:extLst>
          </p:cNvPr>
          <p:cNvSpPr>
            <a:spLocks noGrp="1"/>
          </p:cNvSpPr>
          <p:nvPr>
            <p:ph type="title"/>
          </p:nvPr>
        </p:nvSpPr>
        <p:spPr>
          <a:xfrm>
            <a:off x="466344" y="449263"/>
            <a:ext cx="11530584" cy="411480"/>
          </a:xfrm>
        </p:spPr>
        <p:txBody>
          <a:bodyPr/>
          <a:lstStyle/>
          <a:p>
            <a:r>
              <a:rPr lang="en-US" dirty="0"/>
              <a:t>Lesson 2 overview</a:t>
            </a:r>
          </a:p>
        </p:txBody>
      </p:sp>
      <p:sp>
        <p:nvSpPr>
          <p:cNvPr id="3" name="Text Placeholder 2">
            <a:extLst>
              <a:ext uri="{FF2B5EF4-FFF2-40B4-BE49-F238E27FC236}">
                <a16:creationId xmlns:a16="http://schemas.microsoft.com/office/drawing/2014/main" id="{53D62296-3874-44C6-A939-1CDEB6CCCAC9}"/>
              </a:ext>
            </a:extLst>
          </p:cNvPr>
          <p:cNvSpPr>
            <a:spLocks noGrp="1"/>
          </p:cNvSpPr>
          <p:nvPr>
            <p:ph sz="quarter" idx="10"/>
          </p:nvPr>
        </p:nvSpPr>
        <p:spPr>
          <a:xfrm>
            <a:off x="466344" y="1463039"/>
            <a:ext cx="11740170" cy="5082223"/>
          </a:xfrm>
        </p:spPr>
        <p:txBody>
          <a:bodyPr>
            <a:normAutofit lnSpcReduction="10000"/>
          </a:bodyPr>
          <a:lstStyle/>
          <a:p>
            <a:r>
              <a:rPr lang="en-US" dirty="0"/>
              <a:t>In this lesson, you learn the concepts related to virtual machine configurations and generation versions. You also learn VM settings, storage options, and virtual disk types. Finally, you learn about the types of virtual networks and how to create and manage a virtual machine.</a:t>
            </a:r>
          </a:p>
          <a:p>
            <a:pPr lvl="1"/>
            <a:r>
              <a:rPr lang="en-US" dirty="0"/>
              <a:t>Topics:</a:t>
            </a:r>
          </a:p>
          <a:p>
            <a:pPr lvl="2"/>
            <a:r>
              <a:rPr lang="en-US" dirty="0"/>
              <a:t>VM configuration and generation versions</a:t>
            </a:r>
          </a:p>
          <a:p>
            <a:pPr lvl="2"/>
            <a:r>
              <a:rPr lang="en-US" dirty="0"/>
              <a:t>VM settings</a:t>
            </a:r>
          </a:p>
          <a:p>
            <a:pPr lvl="2"/>
            <a:r>
              <a:rPr lang="en-US" dirty="0"/>
              <a:t>Storage options in Hyper-V</a:t>
            </a:r>
          </a:p>
          <a:p>
            <a:pPr lvl="2"/>
            <a:r>
              <a:rPr lang="en-US" dirty="0"/>
              <a:t>Virtual hard disk formats and types</a:t>
            </a:r>
          </a:p>
          <a:p>
            <a:pPr lvl="2"/>
            <a:r>
              <a:rPr lang="en-US" dirty="0"/>
              <a:t>Shared VHDX and VHD Set files</a:t>
            </a:r>
          </a:p>
          <a:p>
            <a:pPr lvl="2"/>
            <a:r>
              <a:rPr lang="en-US" dirty="0"/>
              <a:t>Overview of Hyper-V networking </a:t>
            </a:r>
          </a:p>
          <a:p>
            <a:pPr lvl="2"/>
            <a:r>
              <a:rPr lang="en-US" dirty="0"/>
              <a:t>Networking features for Hyper-V</a:t>
            </a:r>
          </a:p>
          <a:p>
            <a:pPr lvl="2"/>
            <a:r>
              <a:rPr lang="en-US" dirty="0"/>
              <a:t>Manage VM states and checkpoints</a:t>
            </a:r>
          </a:p>
          <a:p>
            <a:pPr lvl="2"/>
            <a:r>
              <a:rPr lang="en-US" dirty="0"/>
              <a:t>Import and export VMs</a:t>
            </a:r>
          </a:p>
          <a:p>
            <a:pPr lvl="2"/>
            <a:r>
              <a:rPr lang="en-US" dirty="0"/>
              <a:t>Demonstration: Create and manage a VM</a:t>
            </a:r>
          </a:p>
        </p:txBody>
      </p:sp>
    </p:spTree>
    <p:extLst>
      <p:ext uri="{BB962C8B-B14F-4D97-AF65-F5344CB8AC3E}">
        <p14:creationId xmlns:p14="http://schemas.microsoft.com/office/powerpoint/2010/main" val="3592449243"/>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581CDE-AAF4-4306-95D6-41E8B4B8E90B}"/>
              </a:ext>
            </a:extLst>
          </p:cNvPr>
          <p:cNvSpPr>
            <a:spLocks noGrp="1"/>
          </p:cNvSpPr>
          <p:nvPr>
            <p:ph type="title"/>
          </p:nvPr>
        </p:nvSpPr>
        <p:spPr/>
        <p:txBody>
          <a:bodyPr/>
          <a:lstStyle/>
          <a:p>
            <a:r>
              <a:rPr lang="en-US" dirty="0"/>
              <a:t>VM configuration and generation versions</a:t>
            </a:r>
          </a:p>
        </p:txBody>
      </p:sp>
      <p:sp>
        <p:nvSpPr>
          <p:cNvPr id="3" name="Text Placeholder 2">
            <a:extLst>
              <a:ext uri="{FF2B5EF4-FFF2-40B4-BE49-F238E27FC236}">
                <a16:creationId xmlns:a16="http://schemas.microsoft.com/office/drawing/2014/main" id="{53D62296-3874-44C6-A939-1CDEB6CCCAC9}"/>
              </a:ext>
            </a:extLst>
          </p:cNvPr>
          <p:cNvSpPr>
            <a:spLocks noGrp="1"/>
          </p:cNvSpPr>
          <p:nvPr>
            <p:ph sz="quarter" idx="10"/>
          </p:nvPr>
        </p:nvSpPr>
        <p:spPr>
          <a:xfrm>
            <a:off x="466344" y="1463039"/>
            <a:ext cx="11529378" cy="5082223"/>
          </a:xfrm>
        </p:spPr>
        <p:txBody>
          <a:bodyPr>
            <a:normAutofit fontScale="92500" lnSpcReduction="10000"/>
          </a:bodyPr>
          <a:lstStyle/>
          <a:p>
            <a:pPr lvl="1"/>
            <a:r>
              <a:rPr lang="en-US" dirty="0"/>
              <a:t>VM configuration version identifies:</a:t>
            </a:r>
          </a:p>
          <a:p>
            <a:pPr lvl="2"/>
            <a:r>
              <a:rPr lang="en-US" dirty="0"/>
              <a:t>Compatibility of the VM components with the version of Hyper-V </a:t>
            </a:r>
            <a:br>
              <a:rPr lang="en-US" dirty="0"/>
            </a:br>
            <a:r>
              <a:rPr lang="en-US" dirty="0"/>
              <a:t>installed on the host machine</a:t>
            </a:r>
          </a:p>
          <a:p>
            <a:pPr lvl="2"/>
            <a:r>
              <a:rPr lang="en-US" dirty="0"/>
              <a:t>Windows Server 2019 host machines support configuration version 9.0</a:t>
            </a:r>
          </a:p>
          <a:p>
            <a:pPr lvl="2"/>
            <a:r>
              <a:rPr lang="en-US" dirty="0"/>
              <a:t>To update a configuration version, use the following command:</a:t>
            </a:r>
          </a:p>
          <a:p>
            <a:pPr lvl="3"/>
            <a:r>
              <a:rPr lang="en-US" b="1" i="1" dirty="0"/>
              <a:t>Update-VMVersion &lt;vmname&gt;</a:t>
            </a:r>
          </a:p>
          <a:p>
            <a:pPr lvl="1"/>
            <a:r>
              <a:rPr lang="en-US" dirty="0"/>
              <a:t>Generation 1 VMs:</a:t>
            </a:r>
          </a:p>
          <a:p>
            <a:pPr lvl="2"/>
            <a:r>
              <a:rPr lang="en-US" dirty="0"/>
              <a:t>Support 32 and 64-bit operating systems</a:t>
            </a:r>
          </a:p>
          <a:p>
            <a:pPr lvl="2"/>
            <a:r>
              <a:rPr lang="en-US" dirty="0"/>
              <a:t>Only support boot volumes a maximum of 2 TB</a:t>
            </a:r>
          </a:p>
          <a:p>
            <a:pPr lvl="2"/>
            <a:r>
              <a:rPr lang="en-US" dirty="0"/>
              <a:t>Supports legacy BIOS</a:t>
            </a:r>
          </a:p>
          <a:p>
            <a:pPr lvl="1"/>
            <a:r>
              <a:rPr lang="en-US" dirty="0"/>
              <a:t>Generation 2 VMs:</a:t>
            </a:r>
          </a:p>
          <a:p>
            <a:pPr lvl="2"/>
            <a:r>
              <a:rPr lang="en-US" dirty="0"/>
              <a:t>Support only 64-bit operating systems</a:t>
            </a:r>
          </a:p>
          <a:p>
            <a:pPr lvl="2"/>
            <a:r>
              <a:rPr lang="en-US" dirty="0"/>
              <a:t>Support secure boot and shielded VMs</a:t>
            </a:r>
          </a:p>
          <a:p>
            <a:pPr lvl="2"/>
            <a:r>
              <a:rPr lang="en-US" dirty="0"/>
              <a:t>Support boot volumes a maximum of 64 TB </a:t>
            </a:r>
          </a:p>
          <a:p>
            <a:pPr lvl="2"/>
            <a:r>
              <a:rPr lang="en-US" dirty="0"/>
              <a:t>Supports Unified Extensible Firmware Interface (UEFI)</a:t>
            </a:r>
          </a:p>
        </p:txBody>
      </p:sp>
    </p:spTree>
    <p:extLst>
      <p:ext uri="{BB962C8B-B14F-4D97-AF65-F5344CB8AC3E}">
        <p14:creationId xmlns:p14="http://schemas.microsoft.com/office/powerpoint/2010/main" val="1983744208"/>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AACEA5-84D7-4A73-91F1-94439C61A78C}"/>
              </a:ext>
              <a:ext uri="{C183D7F6-B498-43B3-948B-1728B52AA6E4}">
                <adec:decorative xmlns:adec="http://schemas.microsoft.com/office/drawing/2017/decorative" val="0"/>
              </a:ext>
            </a:extLst>
          </p:cNvPr>
          <p:cNvSpPr>
            <a:spLocks noGrp="1"/>
          </p:cNvSpPr>
          <p:nvPr>
            <p:ph type="title"/>
          </p:nvPr>
        </p:nvSpPr>
        <p:spPr/>
        <p:txBody>
          <a:bodyPr/>
          <a:lstStyle/>
          <a:p>
            <a:r>
              <a:rPr lang="en-US" dirty="0"/>
              <a:t>VM settings</a:t>
            </a:r>
          </a:p>
        </p:txBody>
      </p:sp>
      <p:sp>
        <p:nvSpPr>
          <p:cNvPr id="16" name="Text Placeholder 2">
            <a:extLst>
              <a:ext uri="{FF2B5EF4-FFF2-40B4-BE49-F238E27FC236}">
                <a16:creationId xmlns:a16="http://schemas.microsoft.com/office/drawing/2014/main" id="{55B32DEE-0951-4E10-B0C1-EF9FE37E1623}"/>
              </a:ext>
            </a:extLst>
          </p:cNvPr>
          <p:cNvSpPr txBox="1">
            <a:spLocks/>
          </p:cNvSpPr>
          <p:nvPr/>
        </p:nvSpPr>
        <p:spPr>
          <a:xfrm>
            <a:off x="464566" y="1266577"/>
            <a:ext cx="3802634" cy="5486647"/>
          </a:xfrm>
          <a:prstGeom prst="rect">
            <a:avLst/>
          </a:prstGeom>
        </p:spPr>
        <p:txBody>
          <a:bodyPr vert="horz" lIns="0" tIns="0" rIns="91440" bIns="45720" rtlCol="0">
            <a:noAutofit/>
          </a:bodyPr>
          <a:lstStyle>
            <a:lvl1pPr marL="0" marR="0" indent="0" algn="l" defTabSz="932742" rtl="0" eaLnBrk="1" fontAlgn="auto" latinLnBrk="0" hangingPunct="1">
              <a:lnSpc>
                <a:spcPct val="100000"/>
              </a:lnSpc>
              <a:spcBef>
                <a:spcPts val="1200"/>
              </a:spcBef>
              <a:spcAft>
                <a:spcPts val="0"/>
              </a:spcAft>
              <a:buClrTx/>
              <a:buSzPct val="90000"/>
              <a:buFont typeface="Arial" panose="020B0604020202020204" pitchFamily="34" charset="0"/>
              <a:buNone/>
              <a:tabLst/>
              <a:defRPr lang="en-US" sz="2000" b="0" kern="1200" spc="-50" baseline="0" dirty="0" smtClean="0">
                <a:solidFill>
                  <a:srgbClr val="000000"/>
                </a:solidFill>
                <a:latin typeface="+mn-lt"/>
                <a:ea typeface="+mn-ea"/>
                <a:cs typeface="+mn-cs"/>
              </a:defRPr>
            </a:lvl1pPr>
            <a:lvl2pPr marL="290513" marR="0" indent="-290513" algn="l" defTabSz="932742" rtl="0" eaLnBrk="1" fontAlgn="auto" latinLnBrk="0" hangingPunct="1">
              <a:lnSpc>
                <a:spcPct val="100000"/>
              </a:lnSpc>
              <a:spcBef>
                <a:spcPts val="600"/>
              </a:spcBef>
              <a:spcAft>
                <a:spcPts val="0"/>
              </a:spcAft>
              <a:buClrTx/>
              <a:buSzPct val="95000"/>
              <a:buFont typeface="Wingdings" panose="05000000000000000000" pitchFamily="2" charset="2"/>
              <a:buChar char="§"/>
              <a:tabLst/>
              <a:defRPr lang="en-US" sz="2000" b="0" kern="1200" spc="-50" baseline="0" dirty="0" smtClean="0">
                <a:solidFill>
                  <a:srgbClr val="000000"/>
                </a:solidFill>
                <a:latin typeface="+mn-lt"/>
                <a:ea typeface="+mn-ea"/>
                <a:cs typeface="+mn-cs"/>
              </a:defRPr>
            </a:lvl2pPr>
            <a:lvl3pPr marL="566928" marR="0" indent="-283464" algn="l" defTabSz="932742" rtl="0" eaLnBrk="1" fontAlgn="auto" latinLnBrk="0" hangingPunct="1">
              <a:lnSpc>
                <a:spcPct val="100000"/>
              </a:lnSpc>
              <a:spcBef>
                <a:spcPts val="600"/>
              </a:spcBef>
              <a:spcAft>
                <a:spcPts val="0"/>
              </a:spcAft>
              <a:buClrTx/>
              <a:buSzPct val="75000"/>
              <a:buFont typeface="Courier New" panose="02070309020205020404" pitchFamily="49" charset="0"/>
              <a:buChar char="o"/>
              <a:tabLst/>
              <a:defRPr lang="en-US" sz="2000" b="0" kern="1200" spc="0" baseline="0" dirty="0" smtClean="0">
                <a:solidFill>
                  <a:srgbClr val="000000"/>
                </a:solidFill>
                <a:latin typeface="+mn-lt"/>
                <a:ea typeface="+mn-ea"/>
                <a:cs typeface="+mn-cs"/>
              </a:defRPr>
            </a:lvl3pPr>
            <a:lvl4pPr marL="859536" marR="0" indent="-283464" algn="l" defTabSz="932742" rtl="0" eaLnBrk="1" fontAlgn="auto" latinLnBrk="0" hangingPunct="1">
              <a:lnSpc>
                <a:spcPct val="100000"/>
              </a:lnSpc>
              <a:spcBef>
                <a:spcPts val="600"/>
              </a:spcBef>
              <a:spcAft>
                <a:spcPts val="0"/>
              </a:spcAft>
              <a:buClrTx/>
              <a:buSzPct val="90000"/>
              <a:buFont typeface="Arial" panose="020B0604020202020204" pitchFamily="34" charset="0"/>
              <a:buChar char="•"/>
              <a:tabLst/>
              <a:defRPr lang="en-US" sz="2000" b="0" kern="1200" spc="0" baseline="0" dirty="0" smtClean="0">
                <a:solidFill>
                  <a:srgbClr val="000000"/>
                </a:solidFill>
                <a:latin typeface="+mn-lt"/>
                <a:ea typeface="+mn-ea"/>
                <a:cs typeface="+mn-cs"/>
              </a:defRPr>
            </a:lvl4pPr>
            <a:lvl5pPr marL="1146175" marR="0" indent="-282575" algn="l" defTabSz="932742" rtl="0" eaLnBrk="1" fontAlgn="auto" latinLnBrk="0" hangingPunct="1">
              <a:lnSpc>
                <a:spcPct val="100000"/>
              </a:lnSpc>
              <a:spcBef>
                <a:spcPts val="600"/>
              </a:spcBef>
              <a:spcAft>
                <a:spcPts val="0"/>
              </a:spcAft>
              <a:buClrTx/>
              <a:buSzPct val="90000"/>
              <a:buFont typeface="Segoe UI" panose="020B0502040204020203" pitchFamily="34" charset="0"/>
              <a:buChar char="▫"/>
              <a:tabLst/>
              <a:defRPr lang="en-US" sz="2000" b="0" kern="1200" spc="0" baseline="0" dirty="0">
                <a:solidFill>
                  <a:srgbClr val="000000"/>
                </a:solidFill>
                <a:latin typeface="+mn-lt"/>
                <a:ea typeface="+mn-ea"/>
                <a:cs typeface="+mn-cs"/>
              </a:defRPr>
            </a:lvl5pPr>
            <a:lvl6pPr marL="1146175" indent="-284163" algn="l" defTabSz="932742" rtl="0" eaLnBrk="1" latinLnBrk="0" hangingPunct="1">
              <a:spcBef>
                <a:spcPct val="20000"/>
              </a:spcBef>
              <a:spcAft>
                <a:spcPts val="600"/>
              </a:spcAft>
              <a:buFont typeface="Segoe UI" panose="020B0502040204020203" pitchFamily="34" charset="0"/>
              <a:buChar char="▫"/>
              <a:defRPr lang="en-CA" sz="2000" b="0" kern="1200" spc="0" baseline="0" dirty="0" smtClean="0">
                <a:solidFill>
                  <a:srgbClr val="000000"/>
                </a:solidFill>
                <a:latin typeface="+mn-lt"/>
                <a:ea typeface="+mn-ea"/>
                <a:cs typeface="+mn-cs"/>
              </a:defRPr>
            </a:lvl6pPr>
            <a:lvl7pPr marL="0" indent="0" algn="l" defTabSz="932742" rtl="0" eaLnBrk="1" latinLnBrk="0" hangingPunct="1">
              <a:lnSpc>
                <a:spcPct val="100000"/>
              </a:lnSpc>
              <a:spcBef>
                <a:spcPts val="0"/>
              </a:spcBef>
              <a:spcAft>
                <a:spcPts val="0"/>
              </a:spcAft>
              <a:buFont typeface="Arial" pitchFamily="34" charset="0"/>
              <a:buNone/>
              <a:defRPr sz="1000" kern="1200">
                <a:solidFill>
                  <a:srgbClr val="000000"/>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r>
              <a:rPr lang="en-US" dirty="0"/>
              <a:t>VM settings are grouped into two main areas:</a:t>
            </a:r>
          </a:p>
          <a:p>
            <a:pPr lvl="2"/>
            <a:r>
              <a:rPr lang="en-US" dirty="0"/>
              <a:t>Hardware</a:t>
            </a:r>
          </a:p>
          <a:p>
            <a:pPr lvl="2"/>
            <a:r>
              <a:rPr lang="en-US" dirty="0"/>
              <a:t>Management</a:t>
            </a:r>
          </a:p>
          <a:p>
            <a:pPr lvl="1"/>
            <a:r>
              <a:rPr lang="en-US" dirty="0"/>
              <a:t>Available hardware components depend on the generation version of the VM</a:t>
            </a:r>
          </a:p>
        </p:txBody>
      </p:sp>
      <p:sp>
        <p:nvSpPr>
          <p:cNvPr id="8" name="Text Placeholder 2">
            <a:extLst>
              <a:ext uri="{FF2B5EF4-FFF2-40B4-BE49-F238E27FC236}">
                <a16:creationId xmlns:a16="http://schemas.microsoft.com/office/drawing/2014/main" id="{80A79EF8-8493-4A9B-A80A-1D294310FCA0}"/>
              </a:ext>
            </a:extLst>
          </p:cNvPr>
          <p:cNvSpPr txBox="1">
            <a:spLocks/>
          </p:cNvSpPr>
          <p:nvPr/>
        </p:nvSpPr>
        <p:spPr>
          <a:xfrm>
            <a:off x="4647172" y="725677"/>
            <a:ext cx="2443734" cy="411480"/>
          </a:xfrm>
          <a:prstGeom prst="rect">
            <a:avLst/>
          </a:prstGeom>
        </p:spPr>
        <p:txBody>
          <a:bodyPr vert="horz" lIns="0" tIns="0" rIns="91440" bIns="45720" rtlCol="0">
            <a:noAutofit/>
          </a:bodyPr>
          <a:lstStyle>
            <a:lvl1pPr marL="0" marR="0" indent="0" algn="l" defTabSz="932742" rtl="0" eaLnBrk="1" fontAlgn="auto" latinLnBrk="0" hangingPunct="1">
              <a:lnSpc>
                <a:spcPct val="100000"/>
              </a:lnSpc>
              <a:spcBef>
                <a:spcPts val="1200"/>
              </a:spcBef>
              <a:spcAft>
                <a:spcPts val="0"/>
              </a:spcAft>
              <a:buClrTx/>
              <a:buSzPct val="90000"/>
              <a:buFont typeface="Arial" panose="020B0604020202020204" pitchFamily="34" charset="0"/>
              <a:buNone/>
              <a:tabLst/>
              <a:defRPr lang="en-US" sz="2000" b="0" kern="1200" spc="-50" baseline="0" dirty="0" smtClean="0">
                <a:solidFill>
                  <a:srgbClr val="000000"/>
                </a:solidFill>
                <a:latin typeface="+mn-lt"/>
                <a:ea typeface="+mn-ea"/>
                <a:cs typeface="+mn-cs"/>
              </a:defRPr>
            </a:lvl1pPr>
            <a:lvl2pPr marL="290513" marR="0" indent="-290513" algn="l" defTabSz="932742" rtl="0" eaLnBrk="1" fontAlgn="auto" latinLnBrk="0" hangingPunct="1">
              <a:lnSpc>
                <a:spcPct val="100000"/>
              </a:lnSpc>
              <a:spcBef>
                <a:spcPts val="600"/>
              </a:spcBef>
              <a:spcAft>
                <a:spcPts val="0"/>
              </a:spcAft>
              <a:buClrTx/>
              <a:buSzPct val="95000"/>
              <a:buFont typeface="Wingdings" panose="05000000000000000000" pitchFamily="2" charset="2"/>
              <a:buChar char="§"/>
              <a:tabLst/>
              <a:defRPr lang="en-US" sz="2000" b="0" kern="1200" spc="-50" baseline="0" dirty="0" smtClean="0">
                <a:solidFill>
                  <a:srgbClr val="000000"/>
                </a:solidFill>
                <a:latin typeface="+mn-lt"/>
                <a:ea typeface="+mn-ea"/>
                <a:cs typeface="+mn-cs"/>
              </a:defRPr>
            </a:lvl2pPr>
            <a:lvl3pPr marL="566928" marR="0" indent="-283464" algn="l" defTabSz="932742" rtl="0" eaLnBrk="1" fontAlgn="auto" latinLnBrk="0" hangingPunct="1">
              <a:lnSpc>
                <a:spcPct val="100000"/>
              </a:lnSpc>
              <a:spcBef>
                <a:spcPts val="600"/>
              </a:spcBef>
              <a:spcAft>
                <a:spcPts val="0"/>
              </a:spcAft>
              <a:buClrTx/>
              <a:buSzPct val="75000"/>
              <a:buFont typeface="Courier New" panose="02070309020205020404" pitchFamily="49" charset="0"/>
              <a:buChar char="o"/>
              <a:tabLst/>
              <a:defRPr lang="en-US" sz="2000" b="0" kern="1200" spc="0" baseline="0" dirty="0" smtClean="0">
                <a:solidFill>
                  <a:srgbClr val="000000"/>
                </a:solidFill>
                <a:latin typeface="+mn-lt"/>
                <a:ea typeface="+mn-ea"/>
                <a:cs typeface="+mn-cs"/>
              </a:defRPr>
            </a:lvl3pPr>
            <a:lvl4pPr marL="859536" marR="0" indent="-283464" algn="l" defTabSz="932742" rtl="0" eaLnBrk="1" fontAlgn="auto" latinLnBrk="0" hangingPunct="1">
              <a:lnSpc>
                <a:spcPct val="100000"/>
              </a:lnSpc>
              <a:spcBef>
                <a:spcPts val="600"/>
              </a:spcBef>
              <a:spcAft>
                <a:spcPts val="0"/>
              </a:spcAft>
              <a:buClrTx/>
              <a:buSzPct val="90000"/>
              <a:buFont typeface="Arial" panose="020B0604020202020204" pitchFamily="34" charset="0"/>
              <a:buChar char="•"/>
              <a:tabLst/>
              <a:defRPr lang="en-US" sz="2000" b="0" kern="1200" spc="0" baseline="0" dirty="0" smtClean="0">
                <a:solidFill>
                  <a:srgbClr val="000000"/>
                </a:solidFill>
                <a:latin typeface="+mn-lt"/>
                <a:ea typeface="+mn-ea"/>
                <a:cs typeface="+mn-cs"/>
              </a:defRPr>
            </a:lvl4pPr>
            <a:lvl5pPr marL="1146175" marR="0" indent="-282575" algn="l" defTabSz="932742" rtl="0" eaLnBrk="1" fontAlgn="auto" latinLnBrk="0" hangingPunct="1">
              <a:lnSpc>
                <a:spcPct val="100000"/>
              </a:lnSpc>
              <a:spcBef>
                <a:spcPts val="600"/>
              </a:spcBef>
              <a:spcAft>
                <a:spcPts val="0"/>
              </a:spcAft>
              <a:buClrTx/>
              <a:buSzPct val="90000"/>
              <a:buFont typeface="Segoe UI" panose="020B0502040204020203" pitchFamily="34" charset="0"/>
              <a:buChar char="▫"/>
              <a:tabLst/>
              <a:defRPr lang="en-US" sz="2000" b="0" kern="1200" spc="0" baseline="0" dirty="0">
                <a:solidFill>
                  <a:srgbClr val="000000"/>
                </a:solidFill>
                <a:latin typeface="+mn-lt"/>
                <a:ea typeface="+mn-ea"/>
                <a:cs typeface="+mn-cs"/>
              </a:defRPr>
            </a:lvl5pPr>
            <a:lvl6pPr marL="1146175" indent="-284163" algn="l" defTabSz="932742" rtl="0" eaLnBrk="1" latinLnBrk="0" hangingPunct="1">
              <a:spcBef>
                <a:spcPct val="20000"/>
              </a:spcBef>
              <a:spcAft>
                <a:spcPts val="600"/>
              </a:spcAft>
              <a:buFont typeface="Segoe UI" panose="020B0502040204020203" pitchFamily="34" charset="0"/>
              <a:buChar char="▫"/>
              <a:defRPr lang="en-CA" sz="2000" b="0" kern="1200" spc="0" baseline="0" dirty="0" smtClean="0">
                <a:solidFill>
                  <a:srgbClr val="000000"/>
                </a:solidFill>
                <a:latin typeface="+mn-lt"/>
                <a:ea typeface="+mn-ea"/>
                <a:cs typeface="+mn-cs"/>
              </a:defRPr>
            </a:lvl6pPr>
            <a:lvl7pPr marL="0" indent="0" algn="l" defTabSz="932742" rtl="0" eaLnBrk="1" latinLnBrk="0" hangingPunct="1">
              <a:lnSpc>
                <a:spcPct val="100000"/>
              </a:lnSpc>
              <a:spcBef>
                <a:spcPts val="0"/>
              </a:spcBef>
              <a:spcAft>
                <a:spcPts val="0"/>
              </a:spcAft>
              <a:buFont typeface="Arial" pitchFamily="34" charset="0"/>
              <a:buNone/>
              <a:defRPr sz="1000" kern="1200">
                <a:solidFill>
                  <a:srgbClr val="000000"/>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1" indent="0">
              <a:buNone/>
            </a:pPr>
            <a:r>
              <a:rPr lang="en-US" dirty="0"/>
              <a:t>Generation 1 settings</a:t>
            </a:r>
          </a:p>
          <a:p>
            <a:pPr lvl="1"/>
            <a:endParaRPr lang="en-US" dirty="0"/>
          </a:p>
        </p:txBody>
      </p:sp>
      <p:pic>
        <p:nvPicPr>
          <p:cNvPr id="14" name="Content Placeholder 13" descr="A screenshot of the settings for a Generation 1 virtual machine.">
            <a:extLst>
              <a:ext uri="{FF2B5EF4-FFF2-40B4-BE49-F238E27FC236}">
                <a16:creationId xmlns:a16="http://schemas.microsoft.com/office/drawing/2014/main" id="{D3E11BAE-B4F6-4703-BC77-8C324C28D1FB}"/>
              </a:ext>
            </a:extLst>
          </p:cNvPr>
          <p:cNvPicPr>
            <a:picLocks noGrp="1" noChangeAspect="1"/>
          </p:cNvPicPr>
          <p:nvPr>
            <p:ph sz="quarter" idx="10"/>
          </p:nvPr>
        </p:nvPicPr>
        <p:blipFill>
          <a:blip r:embed="rId3">
            <a:extLst>
              <a:ext uri="{28A0092B-C50C-407E-A947-70E740481C1C}">
                <a14:useLocalDpi xmlns:a14="http://schemas.microsoft.com/office/drawing/2010/main" val="0"/>
              </a:ext>
            </a:extLst>
          </a:blip>
          <a:stretch>
            <a:fillRect/>
          </a:stretch>
        </p:blipFill>
        <p:spPr>
          <a:xfrm>
            <a:off x="5869039" y="1099371"/>
            <a:ext cx="1942934" cy="5819594"/>
          </a:xfrm>
          <a:prstGeom prst="rect">
            <a:avLst/>
          </a:prstGeom>
          <a:ln w="9525">
            <a:solidFill>
              <a:schemeClr val="tx1"/>
            </a:solidFill>
          </a:ln>
        </p:spPr>
      </p:pic>
      <p:sp>
        <p:nvSpPr>
          <p:cNvPr id="15" name="Text Placeholder 2">
            <a:extLst>
              <a:ext uri="{FF2B5EF4-FFF2-40B4-BE49-F238E27FC236}">
                <a16:creationId xmlns:a16="http://schemas.microsoft.com/office/drawing/2014/main" id="{92D9EAD1-01BC-4467-A35B-5278A335C825}"/>
              </a:ext>
            </a:extLst>
          </p:cNvPr>
          <p:cNvSpPr txBox="1">
            <a:spLocks/>
          </p:cNvSpPr>
          <p:nvPr/>
        </p:nvSpPr>
        <p:spPr>
          <a:xfrm>
            <a:off x="8028877" y="1844475"/>
            <a:ext cx="2443734" cy="411480"/>
          </a:xfrm>
          <a:prstGeom prst="rect">
            <a:avLst/>
          </a:prstGeom>
        </p:spPr>
        <p:txBody>
          <a:bodyPr vert="horz" lIns="0" tIns="0" rIns="91440" bIns="45720" rtlCol="0">
            <a:noAutofit/>
          </a:bodyPr>
          <a:lstStyle>
            <a:lvl1pPr marL="0" marR="0" indent="0" algn="l" defTabSz="932742" rtl="0" eaLnBrk="1" fontAlgn="auto" latinLnBrk="0" hangingPunct="1">
              <a:lnSpc>
                <a:spcPct val="100000"/>
              </a:lnSpc>
              <a:spcBef>
                <a:spcPts val="1200"/>
              </a:spcBef>
              <a:spcAft>
                <a:spcPts val="0"/>
              </a:spcAft>
              <a:buClrTx/>
              <a:buSzPct val="90000"/>
              <a:buFont typeface="Arial" panose="020B0604020202020204" pitchFamily="34" charset="0"/>
              <a:buNone/>
              <a:tabLst/>
              <a:defRPr lang="en-US" sz="2000" b="0" kern="1200" spc="-50" baseline="0" dirty="0" smtClean="0">
                <a:solidFill>
                  <a:srgbClr val="000000"/>
                </a:solidFill>
                <a:latin typeface="+mn-lt"/>
                <a:ea typeface="+mn-ea"/>
                <a:cs typeface="+mn-cs"/>
              </a:defRPr>
            </a:lvl1pPr>
            <a:lvl2pPr marL="290513" marR="0" indent="-290513" algn="l" defTabSz="932742" rtl="0" eaLnBrk="1" fontAlgn="auto" latinLnBrk="0" hangingPunct="1">
              <a:lnSpc>
                <a:spcPct val="100000"/>
              </a:lnSpc>
              <a:spcBef>
                <a:spcPts val="600"/>
              </a:spcBef>
              <a:spcAft>
                <a:spcPts val="0"/>
              </a:spcAft>
              <a:buClrTx/>
              <a:buSzPct val="95000"/>
              <a:buFont typeface="Wingdings" panose="05000000000000000000" pitchFamily="2" charset="2"/>
              <a:buChar char="§"/>
              <a:tabLst/>
              <a:defRPr lang="en-US" sz="2000" b="0" kern="1200" spc="-50" baseline="0" dirty="0" smtClean="0">
                <a:solidFill>
                  <a:srgbClr val="000000"/>
                </a:solidFill>
                <a:latin typeface="+mn-lt"/>
                <a:ea typeface="+mn-ea"/>
                <a:cs typeface="+mn-cs"/>
              </a:defRPr>
            </a:lvl2pPr>
            <a:lvl3pPr marL="566928" marR="0" indent="-283464" algn="l" defTabSz="932742" rtl="0" eaLnBrk="1" fontAlgn="auto" latinLnBrk="0" hangingPunct="1">
              <a:lnSpc>
                <a:spcPct val="100000"/>
              </a:lnSpc>
              <a:spcBef>
                <a:spcPts val="600"/>
              </a:spcBef>
              <a:spcAft>
                <a:spcPts val="0"/>
              </a:spcAft>
              <a:buClrTx/>
              <a:buSzPct val="75000"/>
              <a:buFont typeface="Courier New" panose="02070309020205020404" pitchFamily="49" charset="0"/>
              <a:buChar char="o"/>
              <a:tabLst/>
              <a:defRPr lang="en-US" sz="2000" b="0" kern="1200" spc="0" baseline="0" dirty="0" smtClean="0">
                <a:solidFill>
                  <a:srgbClr val="000000"/>
                </a:solidFill>
                <a:latin typeface="+mn-lt"/>
                <a:ea typeface="+mn-ea"/>
                <a:cs typeface="+mn-cs"/>
              </a:defRPr>
            </a:lvl3pPr>
            <a:lvl4pPr marL="859536" marR="0" indent="-283464" algn="l" defTabSz="932742" rtl="0" eaLnBrk="1" fontAlgn="auto" latinLnBrk="0" hangingPunct="1">
              <a:lnSpc>
                <a:spcPct val="100000"/>
              </a:lnSpc>
              <a:spcBef>
                <a:spcPts val="600"/>
              </a:spcBef>
              <a:spcAft>
                <a:spcPts val="0"/>
              </a:spcAft>
              <a:buClrTx/>
              <a:buSzPct val="90000"/>
              <a:buFont typeface="Arial" panose="020B0604020202020204" pitchFamily="34" charset="0"/>
              <a:buChar char="•"/>
              <a:tabLst/>
              <a:defRPr lang="en-US" sz="2000" b="0" kern="1200" spc="0" baseline="0" dirty="0" smtClean="0">
                <a:solidFill>
                  <a:srgbClr val="000000"/>
                </a:solidFill>
                <a:latin typeface="+mn-lt"/>
                <a:ea typeface="+mn-ea"/>
                <a:cs typeface="+mn-cs"/>
              </a:defRPr>
            </a:lvl4pPr>
            <a:lvl5pPr marL="1146175" marR="0" indent="-282575" algn="l" defTabSz="932742" rtl="0" eaLnBrk="1" fontAlgn="auto" latinLnBrk="0" hangingPunct="1">
              <a:lnSpc>
                <a:spcPct val="100000"/>
              </a:lnSpc>
              <a:spcBef>
                <a:spcPts val="600"/>
              </a:spcBef>
              <a:spcAft>
                <a:spcPts val="0"/>
              </a:spcAft>
              <a:buClrTx/>
              <a:buSzPct val="90000"/>
              <a:buFont typeface="Segoe UI" panose="020B0502040204020203" pitchFamily="34" charset="0"/>
              <a:buChar char="▫"/>
              <a:tabLst/>
              <a:defRPr lang="en-US" sz="2000" b="0" kern="1200" spc="0" baseline="0" dirty="0">
                <a:solidFill>
                  <a:srgbClr val="000000"/>
                </a:solidFill>
                <a:latin typeface="+mn-lt"/>
                <a:ea typeface="+mn-ea"/>
                <a:cs typeface="+mn-cs"/>
              </a:defRPr>
            </a:lvl5pPr>
            <a:lvl6pPr marL="1146175" indent="-284163" algn="l" defTabSz="932742" rtl="0" eaLnBrk="1" latinLnBrk="0" hangingPunct="1">
              <a:spcBef>
                <a:spcPct val="20000"/>
              </a:spcBef>
              <a:spcAft>
                <a:spcPts val="600"/>
              </a:spcAft>
              <a:buFont typeface="Segoe UI" panose="020B0502040204020203" pitchFamily="34" charset="0"/>
              <a:buChar char="▫"/>
              <a:defRPr lang="en-CA" sz="2000" b="0" kern="1200" spc="0" baseline="0" dirty="0" smtClean="0">
                <a:solidFill>
                  <a:srgbClr val="000000"/>
                </a:solidFill>
                <a:latin typeface="+mn-lt"/>
                <a:ea typeface="+mn-ea"/>
                <a:cs typeface="+mn-cs"/>
              </a:defRPr>
            </a:lvl6pPr>
            <a:lvl7pPr marL="0" indent="0" algn="l" defTabSz="932742" rtl="0" eaLnBrk="1" latinLnBrk="0" hangingPunct="1">
              <a:lnSpc>
                <a:spcPct val="100000"/>
              </a:lnSpc>
              <a:spcBef>
                <a:spcPts val="0"/>
              </a:spcBef>
              <a:spcAft>
                <a:spcPts val="0"/>
              </a:spcAft>
              <a:buFont typeface="Arial" pitchFamily="34" charset="0"/>
              <a:buNone/>
              <a:defRPr sz="1000" kern="1200">
                <a:solidFill>
                  <a:srgbClr val="000000"/>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1" indent="0">
              <a:buNone/>
            </a:pPr>
            <a:r>
              <a:rPr lang="en-US" dirty="0"/>
              <a:t>Generation 2 settings</a:t>
            </a:r>
          </a:p>
          <a:p>
            <a:pPr lvl="1"/>
            <a:endParaRPr lang="en-US" dirty="0"/>
          </a:p>
        </p:txBody>
      </p:sp>
      <p:pic>
        <p:nvPicPr>
          <p:cNvPr id="10" name="Picture 9" descr="A screenshot of the settings for a Generation 2 virtual machine.">
            <a:extLst>
              <a:ext uri="{FF2B5EF4-FFF2-40B4-BE49-F238E27FC236}">
                <a16:creationId xmlns:a16="http://schemas.microsoft.com/office/drawing/2014/main" id="{8583976E-A97F-468E-ABCA-456A6876116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50744" y="2255955"/>
            <a:ext cx="2191707" cy="4497269"/>
          </a:xfrm>
          <a:prstGeom prst="rect">
            <a:avLst/>
          </a:prstGeom>
        </p:spPr>
      </p:pic>
    </p:spTree>
    <p:extLst>
      <p:ext uri="{BB962C8B-B14F-4D97-AF65-F5344CB8AC3E}">
        <p14:creationId xmlns:p14="http://schemas.microsoft.com/office/powerpoint/2010/main" val="481292339"/>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581CDE-AAF4-4306-95D6-41E8B4B8E90B}"/>
              </a:ext>
            </a:extLst>
          </p:cNvPr>
          <p:cNvSpPr>
            <a:spLocks noGrp="1"/>
          </p:cNvSpPr>
          <p:nvPr>
            <p:ph type="title"/>
          </p:nvPr>
        </p:nvSpPr>
        <p:spPr/>
        <p:txBody>
          <a:bodyPr/>
          <a:lstStyle/>
          <a:p>
            <a:r>
              <a:rPr lang="en-US" b="1" dirty="0"/>
              <a:t>Storage options in Hyper-V</a:t>
            </a:r>
            <a:endParaRPr lang="en-US" dirty="0"/>
          </a:p>
        </p:txBody>
      </p:sp>
      <p:sp>
        <p:nvSpPr>
          <p:cNvPr id="3" name="Text Placeholder 2">
            <a:extLst>
              <a:ext uri="{FF2B5EF4-FFF2-40B4-BE49-F238E27FC236}">
                <a16:creationId xmlns:a16="http://schemas.microsoft.com/office/drawing/2014/main" id="{53D62296-3874-44C6-A939-1CDEB6CCCAC9}"/>
              </a:ext>
            </a:extLst>
          </p:cNvPr>
          <p:cNvSpPr>
            <a:spLocks noGrp="1"/>
          </p:cNvSpPr>
          <p:nvPr>
            <p:ph sz="quarter" idx="10"/>
          </p:nvPr>
        </p:nvSpPr>
        <p:spPr>
          <a:xfrm>
            <a:off x="466344" y="1463039"/>
            <a:ext cx="11529378" cy="5082223"/>
          </a:xfrm>
        </p:spPr>
        <p:txBody>
          <a:bodyPr/>
          <a:lstStyle/>
          <a:p>
            <a:pPr lvl="1"/>
            <a:r>
              <a:rPr lang="en-US" dirty="0"/>
              <a:t>Consider the following factors when planning storage for virtual hard disks:</a:t>
            </a:r>
          </a:p>
          <a:p>
            <a:pPr lvl="2"/>
            <a:r>
              <a:rPr lang="en-US" dirty="0"/>
              <a:t>High-performance connection to storage</a:t>
            </a:r>
          </a:p>
          <a:p>
            <a:pPr lvl="2"/>
            <a:r>
              <a:rPr lang="en-US" dirty="0"/>
              <a:t>Redundant storage</a:t>
            </a:r>
          </a:p>
          <a:p>
            <a:pPr lvl="2"/>
            <a:r>
              <a:rPr lang="en-US" dirty="0"/>
              <a:t>High-performance storage</a:t>
            </a:r>
          </a:p>
          <a:p>
            <a:pPr lvl="2"/>
            <a:r>
              <a:rPr lang="en-US" dirty="0"/>
              <a:t>Adequate growth space</a:t>
            </a:r>
          </a:p>
          <a:p>
            <a:pPr lvl="1"/>
            <a:r>
              <a:rPr lang="en-US" dirty="0"/>
              <a:t>Supported storage types include:</a:t>
            </a:r>
          </a:p>
          <a:p>
            <a:pPr lvl="2"/>
            <a:r>
              <a:rPr lang="en-US" dirty="0"/>
              <a:t>Fibre channel connections</a:t>
            </a:r>
          </a:p>
          <a:p>
            <a:pPr lvl="2"/>
            <a:r>
              <a:rPr lang="en-US" dirty="0"/>
              <a:t>Server Message Block (SMB) 3.0 file shares</a:t>
            </a:r>
          </a:p>
        </p:txBody>
      </p:sp>
      <p:grpSp>
        <p:nvGrpSpPr>
          <p:cNvPr id="11" name="Group 10">
            <a:extLst>
              <a:ext uri="{FF2B5EF4-FFF2-40B4-BE49-F238E27FC236}">
                <a16:creationId xmlns:a16="http://schemas.microsoft.com/office/drawing/2014/main" id="{CB8843BE-109A-43B3-B70B-54B7D5006FB1}"/>
              </a:ext>
              <a:ext uri="{C183D7F6-B498-43B3-948B-1728B52AA6E4}">
                <adec:decorative xmlns:adec="http://schemas.microsoft.com/office/drawing/2017/decorative" val="1"/>
              </a:ext>
            </a:extLst>
          </p:cNvPr>
          <p:cNvGrpSpPr/>
          <p:nvPr/>
        </p:nvGrpSpPr>
        <p:grpSpPr>
          <a:xfrm>
            <a:off x="6230430" y="4679704"/>
            <a:ext cx="5032452" cy="1534006"/>
            <a:chOff x="6230430" y="4679704"/>
            <a:chExt cx="5032452" cy="1534006"/>
          </a:xfrm>
        </p:grpSpPr>
        <p:pic>
          <p:nvPicPr>
            <p:cNvPr id="4" name="Graphic 3">
              <a:extLst>
                <a:ext uri="{FF2B5EF4-FFF2-40B4-BE49-F238E27FC236}">
                  <a16:creationId xmlns:a16="http://schemas.microsoft.com/office/drawing/2014/main" id="{845E086C-3E57-4CD8-B2DC-D3E2BF63108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910774" y="4679705"/>
              <a:ext cx="1676054" cy="1485111"/>
            </a:xfrm>
            <a:prstGeom prst="rect">
              <a:avLst/>
            </a:prstGeom>
          </p:spPr>
        </p:pic>
        <p:pic>
          <p:nvPicPr>
            <p:cNvPr id="8" name="Graphic 7">
              <a:extLst>
                <a:ext uri="{FF2B5EF4-FFF2-40B4-BE49-F238E27FC236}">
                  <a16:creationId xmlns:a16="http://schemas.microsoft.com/office/drawing/2014/main" id="{9456E68E-30B6-4F3C-A395-5F345EF019C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586828" y="4679704"/>
              <a:ext cx="1676054" cy="1485111"/>
            </a:xfrm>
            <a:prstGeom prst="rect">
              <a:avLst/>
            </a:prstGeom>
          </p:spPr>
        </p:pic>
        <p:pic>
          <p:nvPicPr>
            <p:cNvPr id="10" name="Graphic 9">
              <a:extLst>
                <a:ext uri="{FF2B5EF4-FFF2-40B4-BE49-F238E27FC236}">
                  <a16:creationId xmlns:a16="http://schemas.microsoft.com/office/drawing/2014/main" id="{C6AD21AF-6C92-4B02-AC12-6DA43E2748C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230430" y="4728599"/>
              <a:ext cx="1676054" cy="1485111"/>
            </a:xfrm>
            <a:prstGeom prst="rect">
              <a:avLst/>
            </a:prstGeom>
          </p:spPr>
        </p:pic>
      </p:grpSp>
    </p:spTree>
    <p:extLst>
      <p:ext uri="{BB962C8B-B14F-4D97-AF65-F5344CB8AC3E}">
        <p14:creationId xmlns:p14="http://schemas.microsoft.com/office/powerpoint/2010/main" val="2996794792"/>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581CDE-AAF4-4306-95D6-41E8B4B8E90B}"/>
              </a:ext>
            </a:extLst>
          </p:cNvPr>
          <p:cNvSpPr>
            <a:spLocks noGrp="1"/>
          </p:cNvSpPr>
          <p:nvPr>
            <p:ph type="title"/>
          </p:nvPr>
        </p:nvSpPr>
        <p:spPr/>
        <p:txBody>
          <a:bodyPr/>
          <a:lstStyle/>
          <a:p>
            <a:r>
              <a:rPr lang="en-US" dirty="0"/>
              <a:t>Virtual hard disk formats and types (1 of 2)</a:t>
            </a:r>
          </a:p>
        </p:txBody>
      </p:sp>
      <p:sp>
        <p:nvSpPr>
          <p:cNvPr id="3" name="Text Placeholder 2">
            <a:extLst>
              <a:ext uri="{FF2B5EF4-FFF2-40B4-BE49-F238E27FC236}">
                <a16:creationId xmlns:a16="http://schemas.microsoft.com/office/drawing/2014/main" id="{53D62296-3874-44C6-A939-1CDEB6CCCAC9}"/>
              </a:ext>
            </a:extLst>
          </p:cNvPr>
          <p:cNvSpPr>
            <a:spLocks noGrp="1"/>
          </p:cNvSpPr>
          <p:nvPr>
            <p:ph sz="quarter" idx="10"/>
          </p:nvPr>
        </p:nvSpPr>
        <p:spPr>
          <a:xfrm>
            <a:off x="466344" y="1463039"/>
            <a:ext cx="11529378" cy="5082223"/>
          </a:xfrm>
        </p:spPr>
        <p:txBody>
          <a:bodyPr>
            <a:normAutofit lnSpcReduction="10000"/>
          </a:bodyPr>
          <a:lstStyle/>
          <a:p>
            <a:pPr lvl="1"/>
            <a:r>
              <a:rPr lang="en-US" dirty="0"/>
              <a:t>Virtual hard disk formats include:</a:t>
            </a:r>
          </a:p>
          <a:p>
            <a:pPr lvl="2"/>
            <a:r>
              <a:rPr lang="en-US" dirty="0"/>
              <a:t>VHD</a:t>
            </a:r>
          </a:p>
          <a:p>
            <a:pPr lvl="3"/>
            <a:r>
              <a:rPr lang="en-US" dirty="0"/>
              <a:t>Up to 2040 GB in size</a:t>
            </a:r>
          </a:p>
          <a:p>
            <a:pPr lvl="3"/>
            <a:r>
              <a:rPr lang="en-US" dirty="0"/>
              <a:t>Typically used to support older Hyper-V versions</a:t>
            </a:r>
          </a:p>
          <a:p>
            <a:pPr lvl="2"/>
            <a:r>
              <a:rPr lang="en-US" dirty="0"/>
              <a:t>VHDX:</a:t>
            </a:r>
          </a:p>
          <a:p>
            <a:pPr lvl="3"/>
            <a:r>
              <a:rPr lang="en-US" dirty="0"/>
              <a:t>Up to 64 TB in size</a:t>
            </a:r>
          </a:p>
          <a:p>
            <a:pPr lvl="3"/>
            <a:r>
              <a:rPr lang="en-US" dirty="0"/>
              <a:t>Recovery from corruption issues</a:t>
            </a:r>
          </a:p>
          <a:p>
            <a:pPr lvl="3"/>
            <a:r>
              <a:rPr lang="en-US" dirty="0"/>
              <a:t>Supports larger block size resulting in increased performance</a:t>
            </a:r>
          </a:p>
          <a:p>
            <a:pPr lvl="1"/>
            <a:r>
              <a:rPr lang="en-US" dirty="0"/>
              <a:t>Use the </a:t>
            </a:r>
            <a:r>
              <a:rPr lang="en-US" b="1" dirty="0"/>
              <a:t>Edit Virtual Hard Disk Wizard </a:t>
            </a:r>
            <a:r>
              <a:rPr lang="en-US" dirty="0"/>
              <a:t>to convert between hard disk formats</a:t>
            </a:r>
          </a:p>
          <a:p>
            <a:pPr lvl="1"/>
            <a:r>
              <a:rPr lang="en-US" dirty="0"/>
              <a:t>Various tools can be used to create and mange virtual hard disks:</a:t>
            </a:r>
          </a:p>
          <a:p>
            <a:pPr lvl="2"/>
            <a:r>
              <a:rPr lang="en-US" dirty="0"/>
              <a:t>Hyper-V Manager</a:t>
            </a:r>
          </a:p>
          <a:p>
            <a:pPr lvl="2"/>
            <a:r>
              <a:rPr lang="en-US" dirty="0"/>
              <a:t>Disk Management/Diskpart</a:t>
            </a:r>
          </a:p>
          <a:p>
            <a:pPr lvl="2"/>
            <a:r>
              <a:rPr lang="en-US" dirty="0"/>
              <a:t>PowerShell (New-VHD)</a:t>
            </a:r>
          </a:p>
          <a:p>
            <a:pPr lvl="2"/>
            <a:r>
              <a:rPr lang="en-US" dirty="0"/>
              <a:t>Windows Admin Center</a:t>
            </a:r>
          </a:p>
        </p:txBody>
      </p:sp>
    </p:spTree>
    <p:extLst>
      <p:ext uri="{BB962C8B-B14F-4D97-AF65-F5344CB8AC3E}">
        <p14:creationId xmlns:p14="http://schemas.microsoft.com/office/powerpoint/2010/main" val="2569441009"/>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EBDD6-414C-454C-9FE7-20496BF5D795}"/>
              </a:ext>
            </a:extLst>
          </p:cNvPr>
          <p:cNvSpPr>
            <a:spLocks noGrp="1"/>
          </p:cNvSpPr>
          <p:nvPr>
            <p:ph type="title"/>
          </p:nvPr>
        </p:nvSpPr>
        <p:spPr/>
        <p:txBody>
          <a:bodyPr/>
          <a:lstStyle/>
          <a:p>
            <a:r>
              <a:rPr lang="en-US" dirty="0"/>
              <a:t>Virtual hard disk formats and types (2 of 2)</a:t>
            </a:r>
          </a:p>
        </p:txBody>
      </p:sp>
      <p:graphicFrame>
        <p:nvGraphicFramePr>
          <p:cNvPr id="10" name="Table Placeholder 9">
            <a:extLst>
              <a:ext uri="{FF2B5EF4-FFF2-40B4-BE49-F238E27FC236}">
                <a16:creationId xmlns:a16="http://schemas.microsoft.com/office/drawing/2014/main" id="{1ED9C1BC-3AC3-459E-8B0B-555A616DD09D}"/>
              </a:ext>
            </a:extLst>
          </p:cNvPr>
          <p:cNvGraphicFramePr>
            <a:graphicFrameLocks noGrp="1"/>
          </p:cNvGraphicFramePr>
          <p:nvPr>
            <p:ph type="tbl" sz="quarter" idx="10"/>
          </p:nvPr>
        </p:nvGraphicFramePr>
        <p:xfrm>
          <a:off x="438150" y="1463040"/>
          <a:ext cx="9860184" cy="5033965"/>
        </p:xfrm>
        <a:graphic>
          <a:graphicData uri="http://schemas.openxmlformats.org/drawingml/2006/table">
            <a:tbl>
              <a:tblPr firstRow="1" bandRow="1" bandCol="1">
                <a:tableStyleId>{7E9639D4-E3E2-4D34-9284-5A2195B3D0D7}</a:tableStyleId>
              </a:tblPr>
              <a:tblGrid>
                <a:gridCol w="2324100">
                  <a:extLst>
                    <a:ext uri="{9D8B030D-6E8A-4147-A177-3AD203B41FA5}">
                      <a16:colId xmlns:a16="http://schemas.microsoft.com/office/drawing/2014/main" val="2527464308"/>
                    </a:ext>
                  </a:extLst>
                </a:gridCol>
                <a:gridCol w="7536084">
                  <a:extLst>
                    <a:ext uri="{9D8B030D-6E8A-4147-A177-3AD203B41FA5}">
                      <a16:colId xmlns:a16="http://schemas.microsoft.com/office/drawing/2014/main" val="503937480"/>
                    </a:ext>
                  </a:extLst>
                </a:gridCol>
              </a:tblGrid>
              <a:tr h="307124">
                <a:tc>
                  <a:txBody>
                    <a:bodyPr/>
                    <a:lstStyle/>
                    <a:p>
                      <a:pPr>
                        <a:lnSpc>
                          <a:spcPts val="1600"/>
                        </a:lnSpc>
                      </a:pPr>
                      <a:r>
                        <a:rPr lang="en-US" dirty="0"/>
                        <a:t>Type of disc</a:t>
                      </a:r>
                    </a:p>
                  </a:txBody>
                  <a:tcPr marL="137160" marR="137160" marT="137160" marB="137160" anchor="ctr"/>
                </a:tc>
                <a:tc>
                  <a:txBody>
                    <a:bodyPr/>
                    <a:lstStyle/>
                    <a:p>
                      <a:pPr>
                        <a:lnSpc>
                          <a:spcPts val="1600"/>
                        </a:lnSpc>
                      </a:pPr>
                      <a:r>
                        <a:rPr lang="en-US" dirty="0"/>
                        <a:t>Description</a:t>
                      </a:r>
                    </a:p>
                  </a:txBody>
                  <a:tcPr marL="137160" marR="137160" marT="137160" marB="137160" anchor="ctr">
                    <a:solidFill>
                      <a:schemeClr val="tx1"/>
                    </a:solidFill>
                  </a:tcPr>
                </a:tc>
                <a:extLst>
                  <a:ext uri="{0D108BD9-81ED-4DB2-BD59-A6C34878D82A}">
                    <a16:rowId xmlns:a16="http://schemas.microsoft.com/office/drawing/2014/main" val="230065927"/>
                  </a:ext>
                </a:extLst>
              </a:tr>
              <a:tr h="507762">
                <a:tc>
                  <a:txBody>
                    <a:bodyPr/>
                    <a:lstStyle/>
                    <a:p>
                      <a:pPr algn="l">
                        <a:lnSpc>
                          <a:spcPts val="1600"/>
                        </a:lnSpc>
                      </a:pPr>
                      <a:r>
                        <a:rPr lang="en-US" dirty="0"/>
                        <a:t>Fixed </a:t>
                      </a:r>
                    </a:p>
                  </a:txBody>
                  <a:tcPr marL="137160" marR="137160" marT="137160" marB="137160" anchor="ctr"/>
                </a:tc>
                <a:tc>
                  <a:txBody>
                    <a:bodyPr/>
                    <a:lstStyle/>
                    <a:p>
                      <a:pPr marL="0" marR="0" lvl="0" indent="0" algn="l" defTabSz="932742" rtl="0" eaLnBrk="1" fontAlgn="auto" latinLnBrk="0" hangingPunct="1">
                        <a:lnSpc>
                          <a:spcPts val="1600"/>
                        </a:lnSpc>
                        <a:spcBef>
                          <a:spcPts val="0"/>
                        </a:spcBef>
                        <a:spcAft>
                          <a:spcPts val="0"/>
                        </a:spcAft>
                        <a:buClrTx/>
                        <a:buSzTx/>
                        <a:buFontTx/>
                        <a:buNone/>
                        <a:tabLst/>
                        <a:defRPr/>
                      </a:pPr>
                      <a:endParaRPr lang="en-US" noProof="0" dirty="0"/>
                    </a:p>
                    <a:p>
                      <a:pPr marL="0" marR="0" lvl="0" indent="0" algn="l" defTabSz="932742" rtl="0" eaLnBrk="1" fontAlgn="auto" latinLnBrk="0" hangingPunct="1">
                        <a:lnSpc>
                          <a:spcPts val="1600"/>
                        </a:lnSpc>
                        <a:spcBef>
                          <a:spcPts val="0"/>
                        </a:spcBef>
                        <a:spcAft>
                          <a:spcPts val="0"/>
                        </a:spcAft>
                        <a:buClrTx/>
                        <a:buSzTx/>
                        <a:buFontTx/>
                        <a:buNone/>
                        <a:tabLst/>
                        <a:defRPr/>
                      </a:pPr>
                      <a:r>
                        <a:rPr lang="en-US" noProof="0" dirty="0"/>
                        <a:t>Allocates all of the hard disk space immediately</a:t>
                      </a:r>
                    </a:p>
                    <a:p>
                      <a:pPr marL="0" marR="0" lvl="0" indent="0" algn="l" defTabSz="932742" rtl="0" eaLnBrk="1" fontAlgn="auto" latinLnBrk="0" hangingPunct="1">
                        <a:lnSpc>
                          <a:spcPts val="1600"/>
                        </a:lnSpc>
                        <a:spcBef>
                          <a:spcPts val="0"/>
                        </a:spcBef>
                        <a:spcAft>
                          <a:spcPts val="0"/>
                        </a:spcAft>
                        <a:buClrTx/>
                        <a:buSzTx/>
                        <a:buFontTx/>
                        <a:buNone/>
                        <a:tabLst/>
                        <a:defRPr/>
                      </a:pPr>
                      <a:endParaRPr lang="en-US" noProof="0" dirty="0"/>
                    </a:p>
                  </a:txBody>
                  <a:tcPr marL="137160" marR="137160" marT="137160" marB="137160" anchor="ctr"/>
                </a:tc>
                <a:extLst>
                  <a:ext uri="{0D108BD9-81ED-4DB2-BD59-A6C34878D82A}">
                    <a16:rowId xmlns:a16="http://schemas.microsoft.com/office/drawing/2014/main" val="3614321566"/>
                  </a:ext>
                </a:extLst>
              </a:tr>
              <a:tr h="507762">
                <a:tc>
                  <a:txBody>
                    <a:bodyPr/>
                    <a:lstStyle/>
                    <a:p>
                      <a:pPr marL="0" marR="0" lvl="0" indent="0" algn="l" defTabSz="932742" rtl="0" eaLnBrk="1" fontAlgn="auto" latinLnBrk="0" hangingPunct="1">
                        <a:lnSpc>
                          <a:spcPts val="1600"/>
                        </a:lnSpc>
                        <a:spcBef>
                          <a:spcPts val="0"/>
                        </a:spcBef>
                        <a:spcAft>
                          <a:spcPts val="0"/>
                        </a:spcAft>
                        <a:buClrTx/>
                        <a:buSzTx/>
                        <a:buFontTx/>
                        <a:buNone/>
                        <a:tabLst/>
                        <a:defRPr/>
                      </a:pPr>
                      <a:r>
                        <a:rPr lang="en-US" noProof="0" dirty="0"/>
                        <a:t>Dynamic</a:t>
                      </a:r>
                    </a:p>
                  </a:txBody>
                  <a:tcPr marL="137160" marR="137160" marT="137160" marB="137160" anchor="ctr"/>
                </a:tc>
                <a:tc>
                  <a:txBody>
                    <a:bodyPr/>
                    <a:lstStyle/>
                    <a:p>
                      <a:pPr marL="0" marR="0" lvl="0" indent="0" algn="l" defTabSz="932742" rtl="0" eaLnBrk="1" fontAlgn="auto" latinLnBrk="0" hangingPunct="1">
                        <a:lnSpc>
                          <a:spcPts val="1600"/>
                        </a:lnSpc>
                        <a:spcBef>
                          <a:spcPts val="0"/>
                        </a:spcBef>
                        <a:spcAft>
                          <a:spcPts val="0"/>
                        </a:spcAft>
                        <a:buClrTx/>
                        <a:buSzTx/>
                        <a:buFontTx/>
                        <a:buNone/>
                        <a:tabLst/>
                        <a:defRPr/>
                      </a:pPr>
                      <a:endParaRPr lang="en-US" noProof="0" dirty="0"/>
                    </a:p>
                    <a:p>
                      <a:pPr marL="0" marR="0" lvl="0" indent="0" algn="l" defTabSz="932742" rtl="0" eaLnBrk="1" fontAlgn="auto" latinLnBrk="0" hangingPunct="1">
                        <a:lnSpc>
                          <a:spcPts val="1600"/>
                        </a:lnSpc>
                        <a:spcBef>
                          <a:spcPts val="0"/>
                        </a:spcBef>
                        <a:spcAft>
                          <a:spcPts val="0"/>
                        </a:spcAft>
                        <a:buClrTx/>
                        <a:buSzTx/>
                        <a:buFontTx/>
                        <a:buNone/>
                        <a:tabLst/>
                        <a:defRPr/>
                      </a:pPr>
                      <a:r>
                        <a:rPr lang="en-US" noProof="0" dirty="0"/>
                        <a:t>The disk only uses the amount of space that needs to be allocated, and it grows as necessary</a:t>
                      </a:r>
                    </a:p>
                    <a:p>
                      <a:pPr marL="0" marR="0" lvl="0" indent="0" algn="l" defTabSz="932742" rtl="0" eaLnBrk="1" fontAlgn="auto" latinLnBrk="0" hangingPunct="1">
                        <a:lnSpc>
                          <a:spcPts val="1600"/>
                        </a:lnSpc>
                        <a:spcBef>
                          <a:spcPts val="0"/>
                        </a:spcBef>
                        <a:spcAft>
                          <a:spcPts val="0"/>
                        </a:spcAft>
                        <a:buClrTx/>
                        <a:buSzTx/>
                        <a:buFontTx/>
                        <a:buNone/>
                        <a:tabLst/>
                        <a:defRPr/>
                      </a:pPr>
                      <a:endParaRPr lang="en-US" noProof="0" dirty="0"/>
                    </a:p>
                  </a:txBody>
                  <a:tcPr marL="137160" marR="137160" marT="137160" marB="137160" anchor="ctr"/>
                </a:tc>
                <a:extLst>
                  <a:ext uri="{0D108BD9-81ED-4DB2-BD59-A6C34878D82A}">
                    <a16:rowId xmlns:a16="http://schemas.microsoft.com/office/drawing/2014/main" val="3769821644"/>
                  </a:ext>
                </a:extLst>
              </a:tr>
              <a:tr h="507762">
                <a:tc>
                  <a:txBody>
                    <a:bodyPr/>
                    <a:lstStyle/>
                    <a:p>
                      <a:pPr marL="0" marR="0" lvl="0" indent="0" algn="l" defTabSz="932742" rtl="0" eaLnBrk="1" fontAlgn="auto" latinLnBrk="0" hangingPunct="1">
                        <a:lnSpc>
                          <a:spcPts val="1600"/>
                        </a:lnSpc>
                        <a:spcBef>
                          <a:spcPts val="0"/>
                        </a:spcBef>
                        <a:spcAft>
                          <a:spcPts val="0"/>
                        </a:spcAft>
                        <a:buClrTx/>
                        <a:buSzTx/>
                        <a:buFontTx/>
                        <a:buNone/>
                        <a:tabLst/>
                        <a:defRPr/>
                      </a:pPr>
                      <a:r>
                        <a:rPr lang="en-US" noProof="0" dirty="0"/>
                        <a:t>Differencing</a:t>
                      </a:r>
                    </a:p>
                  </a:txBody>
                  <a:tcPr marL="137160" marR="137160" marT="137160" marB="137160" anchor="ctr"/>
                </a:tc>
                <a:tc>
                  <a:txBody>
                    <a:bodyPr/>
                    <a:lstStyle/>
                    <a:p>
                      <a:pPr marL="0" marR="0" lvl="0" indent="0" algn="l" defTabSz="932742" rtl="0" eaLnBrk="1" fontAlgn="auto" latinLnBrk="0" hangingPunct="1">
                        <a:lnSpc>
                          <a:spcPts val="1600"/>
                        </a:lnSpc>
                        <a:spcBef>
                          <a:spcPts val="0"/>
                        </a:spcBef>
                        <a:spcAft>
                          <a:spcPts val="0"/>
                        </a:spcAft>
                        <a:buClrTx/>
                        <a:buSzTx/>
                        <a:buFontTx/>
                        <a:buNone/>
                        <a:tabLst/>
                        <a:defRPr/>
                      </a:pPr>
                      <a:endParaRPr lang="en-US" noProof="0" dirty="0"/>
                    </a:p>
                    <a:p>
                      <a:pPr marL="0" marR="0" lvl="0" indent="0" algn="l" defTabSz="932742" rtl="0" eaLnBrk="1" fontAlgn="auto" latinLnBrk="0" hangingPunct="1">
                        <a:lnSpc>
                          <a:spcPts val="1600"/>
                        </a:lnSpc>
                        <a:spcBef>
                          <a:spcPts val="0"/>
                        </a:spcBef>
                        <a:spcAft>
                          <a:spcPts val="0"/>
                        </a:spcAft>
                        <a:buClrTx/>
                        <a:buSzTx/>
                        <a:buFontTx/>
                        <a:buNone/>
                        <a:tabLst/>
                        <a:defRPr/>
                      </a:pPr>
                      <a:r>
                        <a:rPr lang="en-US" noProof="0" dirty="0"/>
                        <a:t>Associated with another virtual hard disk in a parent-child configuration. Any changes made to the differencing disk does not affect the parent disk.</a:t>
                      </a:r>
                    </a:p>
                    <a:p>
                      <a:pPr marL="0" marR="0" lvl="0" indent="0" algn="l" defTabSz="932742" rtl="0" eaLnBrk="1" fontAlgn="auto" latinLnBrk="0" hangingPunct="1">
                        <a:lnSpc>
                          <a:spcPts val="1600"/>
                        </a:lnSpc>
                        <a:spcBef>
                          <a:spcPts val="0"/>
                        </a:spcBef>
                        <a:spcAft>
                          <a:spcPts val="0"/>
                        </a:spcAft>
                        <a:buClrTx/>
                        <a:buSzTx/>
                        <a:buFontTx/>
                        <a:buNone/>
                        <a:tabLst/>
                        <a:defRPr/>
                      </a:pPr>
                      <a:endParaRPr lang="en-US" noProof="0" dirty="0"/>
                    </a:p>
                  </a:txBody>
                  <a:tcPr marL="137160" marR="137160" marT="137160" marB="137160" anchor="ctr"/>
                </a:tc>
                <a:extLst>
                  <a:ext uri="{0D108BD9-81ED-4DB2-BD59-A6C34878D82A}">
                    <a16:rowId xmlns:a16="http://schemas.microsoft.com/office/drawing/2014/main" val="1493476776"/>
                  </a:ext>
                </a:extLst>
              </a:tr>
              <a:tr h="507762">
                <a:tc>
                  <a:txBody>
                    <a:bodyPr/>
                    <a:lstStyle/>
                    <a:p>
                      <a:pPr marL="0" marR="0" lvl="0" indent="0" algn="l" defTabSz="932742" rtl="0" eaLnBrk="1" fontAlgn="auto" latinLnBrk="0" hangingPunct="1">
                        <a:lnSpc>
                          <a:spcPts val="1600"/>
                        </a:lnSpc>
                        <a:spcBef>
                          <a:spcPts val="0"/>
                        </a:spcBef>
                        <a:spcAft>
                          <a:spcPts val="0"/>
                        </a:spcAft>
                        <a:buClrTx/>
                        <a:buSzTx/>
                        <a:buFontTx/>
                        <a:buNone/>
                        <a:tabLst/>
                        <a:defRPr/>
                      </a:pPr>
                      <a:r>
                        <a:rPr lang="en-US" noProof="0" dirty="0"/>
                        <a:t>Pass through</a:t>
                      </a:r>
                    </a:p>
                  </a:txBody>
                  <a:tcPr marL="137160" marR="137160" marT="137160" marB="137160" anchor="ctr"/>
                </a:tc>
                <a:tc>
                  <a:txBody>
                    <a:bodyPr/>
                    <a:lstStyle/>
                    <a:p>
                      <a:pPr marL="0" marR="0" lvl="0" indent="0" algn="l" defTabSz="932742" rtl="0" eaLnBrk="1" fontAlgn="auto" latinLnBrk="0" hangingPunct="1">
                        <a:lnSpc>
                          <a:spcPts val="1600"/>
                        </a:lnSpc>
                        <a:spcBef>
                          <a:spcPts val="0"/>
                        </a:spcBef>
                        <a:spcAft>
                          <a:spcPts val="0"/>
                        </a:spcAft>
                        <a:buClrTx/>
                        <a:buSzTx/>
                        <a:buFontTx/>
                        <a:buNone/>
                        <a:tabLst/>
                        <a:defRPr/>
                      </a:pPr>
                      <a:endParaRPr lang="en-US" noProof="0" dirty="0"/>
                    </a:p>
                    <a:p>
                      <a:pPr marL="0" marR="0" lvl="0" indent="0" algn="l" defTabSz="932742" rtl="0" eaLnBrk="1" fontAlgn="auto" latinLnBrk="0" hangingPunct="1">
                        <a:lnSpc>
                          <a:spcPts val="1600"/>
                        </a:lnSpc>
                        <a:spcBef>
                          <a:spcPts val="0"/>
                        </a:spcBef>
                        <a:spcAft>
                          <a:spcPts val="0"/>
                        </a:spcAft>
                        <a:buClrTx/>
                        <a:buSzTx/>
                        <a:buFontTx/>
                        <a:buNone/>
                        <a:tabLst/>
                        <a:defRPr/>
                      </a:pPr>
                      <a:r>
                        <a:rPr lang="en-US" noProof="0" dirty="0"/>
                        <a:t>Allows the virtual machine to connect directly to an </a:t>
                      </a:r>
                      <a:r>
                        <a:rPr lang="en-US" dirty="0"/>
                        <a:t>Internet Small Computer Systems Interface</a:t>
                      </a:r>
                      <a:r>
                        <a:rPr lang="en-US" noProof="0" dirty="0"/>
                        <a:t> (iSCSI) (logical unit number) LUN or a physical disk attached on the host machine</a:t>
                      </a:r>
                    </a:p>
                    <a:p>
                      <a:pPr marL="0" marR="0" lvl="0" indent="0" algn="l" defTabSz="932742" rtl="0" eaLnBrk="1" fontAlgn="auto" latinLnBrk="0" hangingPunct="1">
                        <a:lnSpc>
                          <a:spcPts val="1600"/>
                        </a:lnSpc>
                        <a:spcBef>
                          <a:spcPts val="0"/>
                        </a:spcBef>
                        <a:spcAft>
                          <a:spcPts val="0"/>
                        </a:spcAft>
                        <a:buClrTx/>
                        <a:buSzTx/>
                        <a:buFontTx/>
                        <a:buNone/>
                        <a:tabLst/>
                        <a:defRPr/>
                      </a:pPr>
                      <a:endParaRPr lang="en-US" noProof="0" dirty="0"/>
                    </a:p>
                  </a:txBody>
                  <a:tcPr marL="137160" marR="137160" marT="137160" marB="137160" anchor="ct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999199720"/>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25F48DF-C78C-45AC-838F-E5D49C209BAB}"/>
              </a:ext>
            </a:extLst>
          </p:cNvPr>
          <p:cNvSpPr>
            <a:spLocks noGrp="1"/>
          </p:cNvSpPr>
          <p:nvPr>
            <p:ph type="title"/>
          </p:nvPr>
        </p:nvSpPr>
        <p:spPr/>
        <p:txBody>
          <a:bodyPr/>
          <a:lstStyle/>
          <a:p>
            <a:r>
              <a:rPr lang="en-US" dirty="0"/>
              <a:t>Module 5: Hyper-V virtualization and containers in Windows Server</a:t>
            </a:r>
          </a:p>
        </p:txBody>
      </p:sp>
    </p:spTree>
    <p:extLst>
      <p:ext uri="{BB962C8B-B14F-4D97-AF65-F5344CB8AC3E}">
        <p14:creationId xmlns:p14="http://schemas.microsoft.com/office/powerpoint/2010/main" val="3720938331"/>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AACEA5-84D7-4A73-91F1-94439C61A78C}"/>
              </a:ext>
            </a:extLst>
          </p:cNvPr>
          <p:cNvSpPr>
            <a:spLocks noGrp="1"/>
          </p:cNvSpPr>
          <p:nvPr>
            <p:ph type="title"/>
          </p:nvPr>
        </p:nvSpPr>
        <p:spPr/>
        <p:txBody>
          <a:bodyPr/>
          <a:lstStyle/>
          <a:p>
            <a:r>
              <a:rPr lang="en-US" dirty="0"/>
              <a:t>Shared VHDX and VHD Set Files</a:t>
            </a:r>
          </a:p>
        </p:txBody>
      </p:sp>
      <p:grpSp>
        <p:nvGrpSpPr>
          <p:cNvPr id="5" name="Group 4" descr="Illustration of two virtual machine cluster nodes connected to a shared VHDX or VHD Set (VHDS)">
            <a:extLst>
              <a:ext uri="{FF2B5EF4-FFF2-40B4-BE49-F238E27FC236}">
                <a16:creationId xmlns:a16="http://schemas.microsoft.com/office/drawing/2014/main" id="{2F1B3027-C115-43DF-9FCC-1F685AAFF01F}"/>
              </a:ext>
            </a:extLst>
          </p:cNvPr>
          <p:cNvGrpSpPr/>
          <p:nvPr/>
        </p:nvGrpSpPr>
        <p:grpSpPr>
          <a:xfrm>
            <a:off x="1618393" y="1775279"/>
            <a:ext cx="8697181" cy="4319048"/>
            <a:chOff x="1618393" y="1775279"/>
            <a:chExt cx="8697181" cy="4319048"/>
          </a:xfrm>
        </p:grpSpPr>
        <p:sp>
          <p:nvSpPr>
            <p:cNvPr id="9" name="TextBox 8">
              <a:extLst>
                <a:ext uri="{FF2B5EF4-FFF2-40B4-BE49-F238E27FC236}">
                  <a16:creationId xmlns:a16="http://schemas.microsoft.com/office/drawing/2014/main" id="{BB12D08C-B39A-4513-9FA7-B3C40C82FBCF}"/>
                </a:ext>
              </a:extLst>
            </p:cNvPr>
            <p:cNvSpPr txBox="1"/>
            <p:nvPr/>
          </p:nvSpPr>
          <p:spPr>
            <a:xfrm>
              <a:off x="3951972" y="5688062"/>
              <a:ext cx="4060086" cy="406265"/>
            </a:xfrm>
            <a:prstGeom prst="rect">
              <a:avLst/>
            </a:prstGeom>
            <a:noFill/>
          </p:spPr>
          <p:txBody>
            <a:bodyPr wrap="none" rtlCol="0">
              <a:spAutoFit/>
            </a:bodyPr>
            <a:lstStyle/>
            <a:p>
              <a:pPr lvl="0" fontAlgn="base">
                <a:spcBef>
                  <a:spcPct val="0"/>
                </a:spcBef>
                <a:spcAft>
                  <a:spcPct val="0"/>
                </a:spcAft>
              </a:pPr>
              <a:r>
                <a:rPr lang="en-US" sz="2040" dirty="0">
                  <a:solidFill>
                    <a:srgbClr val="000000"/>
                  </a:solidFill>
                  <a:latin typeface="Segoe UI" pitchFamily="34" charset="0"/>
                  <a:ea typeface="Segoe UI" pitchFamily="34" charset="0"/>
                  <a:cs typeface="Segoe UI" pitchFamily="34" charset="0"/>
                </a:rPr>
                <a:t>Shared VHDX or VHD Set (VHDS) </a:t>
              </a:r>
            </a:p>
          </p:txBody>
        </p:sp>
        <p:sp>
          <p:nvSpPr>
            <p:cNvPr id="10" name="TextBox 9">
              <a:extLst>
                <a:ext uri="{FF2B5EF4-FFF2-40B4-BE49-F238E27FC236}">
                  <a16:creationId xmlns:a16="http://schemas.microsoft.com/office/drawing/2014/main" id="{297366BB-3A16-44D2-9F7B-791659D842FB}"/>
                </a:ext>
              </a:extLst>
            </p:cNvPr>
            <p:cNvSpPr txBox="1"/>
            <p:nvPr/>
          </p:nvSpPr>
          <p:spPr>
            <a:xfrm>
              <a:off x="1618393" y="1775279"/>
              <a:ext cx="3839099" cy="427572"/>
            </a:xfrm>
            <a:prstGeom prst="rect">
              <a:avLst/>
            </a:prstGeom>
            <a:noFill/>
          </p:spPr>
          <p:txBody>
            <a:bodyPr wrap="none" rtlCol="0">
              <a:spAutoFit/>
            </a:bodyPr>
            <a:lstStyle/>
            <a:p>
              <a:pPr lvl="0" fontAlgn="base">
                <a:spcBef>
                  <a:spcPct val="0"/>
                </a:spcBef>
                <a:spcAft>
                  <a:spcPct val="0"/>
                </a:spcAft>
              </a:pPr>
              <a:r>
                <a:rPr lang="en-US" sz="2040" dirty="0">
                  <a:solidFill>
                    <a:srgbClr val="000000"/>
                  </a:solidFill>
                  <a:latin typeface="Segoe UI" pitchFamily="34" charset="0"/>
                  <a:ea typeface="Segoe UI" pitchFamily="34" charset="0"/>
                  <a:cs typeface="Segoe UI" pitchFamily="34" charset="0"/>
                </a:rPr>
                <a:t>Virtual machine cluster node 1</a:t>
              </a:r>
            </a:p>
          </p:txBody>
        </p:sp>
        <p:sp>
          <p:nvSpPr>
            <p:cNvPr id="11" name="TextBox 10">
              <a:extLst>
                <a:ext uri="{FF2B5EF4-FFF2-40B4-BE49-F238E27FC236}">
                  <a16:creationId xmlns:a16="http://schemas.microsoft.com/office/drawing/2014/main" id="{1F6CBA2D-42BD-4FFC-AEFE-029559219245}"/>
                </a:ext>
              </a:extLst>
            </p:cNvPr>
            <p:cNvSpPr txBox="1"/>
            <p:nvPr/>
          </p:nvSpPr>
          <p:spPr>
            <a:xfrm>
              <a:off x="6476475" y="1775279"/>
              <a:ext cx="3839099" cy="427572"/>
            </a:xfrm>
            <a:prstGeom prst="rect">
              <a:avLst/>
            </a:prstGeom>
            <a:noFill/>
          </p:spPr>
          <p:txBody>
            <a:bodyPr wrap="none" rtlCol="0">
              <a:spAutoFit/>
            </a:bodyPr>
            <a:lstStyle/>
            <a:p>
              <a:pPr lvl="0" fontAlgn="base">
                <a:spcBef>
                  <a:spcPct val="0"/>
                </a:spcBef>
                <a:spcAft>
                  <a:spcPct val="0"/>
                </a:spcAft>
              </a:pPr>
              <a:r>
                <a:rPr lang="en-US" sz="2040" dirty="0">
                  <a:solidFill>
                    <a:srgbClr val="000000"/>
                  </a:solidFill>
                  <a:latin typeface="Segoe UI" pitchFamily="34" charset="0"/>
                  <a:ea typeface="Segoe UI" pitchFamily="34" charset="0"/>
                  <a:cs typeface="Segoe UI" pitchFamily="34" charset="0"/>
                </a:rPr>
                <a:t>Virtual machine cluster node 2</a:t>
              </a:r>
            </a:p>
          </p:txBody>
        </p:sp>
        <p:cxnSp>
          <p:nvCxnSpPr>
            <p:cNvPr id="12" name="Straight Arrow Connector 11">
              <a:extLst>
                <a:ext uri="{FF2B5EF4-FFF2-40B4-BE49-F238E27FC236}">
                  <a16:creationId xmlns:a16="http://schemas.microsoft.com/office/drawing/2014/main" id="{8A1C3C95-A9E1-449E-849F-F1C76A4D814F}"/>
                </a:ext>
              </a:extLst>
            </p:cNvPr>
            <p:cNvCxnSpPr/>
            <p:nvPr/>
          </p:nvCxnSpPr>
          <p:spPr bwMode="auto">
            <a:xfrm>
              <a:off x="4461202" y="4090776"/>
              <a:ext cx="821244" cy="532383"/>
            </a:xfrm>
            <a:prstGeom prst="straightConnector1">
              <a:avLst/>
            </a:prstGeom>
            <a:gradFill rotWithShape="1">
              <a:gsLst>
                <a:gs pos="0">
                  <a:srgbClr val="E4CD9A"/>
                </a:gs>
                <a:gs pos="100000">
                  <a:srgbClr val="EEEFD7"/>
                </a:gs>
              </a:gsLst>
              <a:lin ang="2700000" scaled="1"/>
            </a:gradFill>
            <a:ln w="38100" cap="flat" cmpd="sng" algn="ctr">
              <a:solidFill>
                <a:schemeClr val="accent2"/>
              </a:solidFill>
              <a:prstDash val="solid"/>
              <a:round/>
              <a:headEnd type="none" w="med" len="med"/>
              <a:tailEnd type="triangle"/>
            </a:ln>
            <a:effectLst/>
          </p:spPr>
        </p:cxnSp>
        <p:cxnSp>
          <p:nvCxnSpPr>
            <p:cNvPr id="13" name="Straight Arrow Connector 12">
              <a:extLst>
                <a:ext uri="{FF2B5EF4-FFF2-40B4-BE49-F238E27FC236}">
                  <a16:creationId xmlns:a16="http://schemas.microsoft.com/office/drawing/2014/main" id="{121A95A4-9FC2-4B2E-BB64-65C0F04B9406}"/>
                </a:ext>
              </a:extLst>
            </p:cNvPr>
            <p:cNvCxnSpPr/>
            <p:nvPr/>
          </p:nvCxnSpPr>
          <p:spPr bwMode="auto">
            <a:xfrm flipH="1">
              <a:off x="6476475" y="4093563"/>
              <a:ext cx="933595" cy="529596"/>
            </a:xfrm>
            <a:prstGeom prst="straightConnector1">
              <a:avLst/>
            </a:prstGeom>
            <a:gradFill rotWithShape="1">
              <a:gsLst>
                <a:gs pos="0">
                  <a:srgbClr val="E4CD9A"/>
                </a:gs>
                <a:gs pos="100000">
                  <a:srgbClr val="EEEFD7"/>
                </a:gs>
              </a:gsLst>
              <a:lin ang="2700000" scaled="1"/>
            </a:gradFill>
            <a:ln w="38100" cap="flat" cmpd="sng" algn="ctr">
              <a:solidFill>
                <a:schemeClr val="accent2"/>
              </a:solidFill>
              <a:prstDash val="solid"/>
              <a:round/>
              <a:headEnd type="none" w="med" len="med"/>
              <a:tailEnd type="triangle"/>
            </a:ln>
            <a:effectLst/>
          </p:spPr>
        </p:cxnSp>
        <p:sp>
          <p:nvSpPr>
            <p:cNvPr id="15" name="server" title="Icon of a server tower">
              <a:extLst>
                <a:ext uri="{FF2B5EF4-FFF2-40B4-BE49-F238E27FC236}">
                  <a16:creationId xmlns:a16="http://schemas.microsoft.com/office/drawing/2014/main" id="{40C30ADE-7E13-44DC-8352-6E6DBE14F54D}"/>
                </a:ext>
              </a:extLst>
            </p:cNvPr>
            <p:cNvSpPr>
              <a:spLocks noChangeAspect="1" noEditPoints="1"/>
            </p:cNvSpPr>
            <p:nvPr/>
          </p:nvSpPr>
          <p:spPr bwMode="auto">
            <a:xfrm>
              <a:off x="2738137" y="2497428"/>
              <a:ext cx="1298922" cy="2498610"/>
            </a:xfrm>
            <a:custGeom>
              <a:avLst/>
              <a:gdLst>
                <a:gd name="T0" fmla="*/ 318 w 318"/>
                <a:gd name="T1" fmla="*/ 283 h 604"/>
                <a:gd name="T2" fmla="*/ 318 w 318"/>
                <a:gd name="T3" fmla="*/ 604 h 604"/>
                <a:gd name="T4" fmla="*/ 0 w 318"/>
                <a:gd name="T5" fmla="*/ 604 h 604"/>
                <a:gd name="T6" fmla="*/ 0 w 318"/>
                <a:gd name="T7" fmla="*/ 0 h 604"/>
                <a:gd name="T8" fmla="*/ 318 w 318"/>
                <a:gd name="T9" fmla="*/ 0 h 604"/>
                <a:gd name="T10" fmla="*/ 318 w 318"/>
                <a:gd name="T11" fmla="*/ 283 h 604"/>
                <a:gd name="T12" fmla="*/ 67 w 318"/>
                <a:gd name="T13" fmla="*/ 97 h 604"/>
                <a:gd name="T14" fmla="*/ 249 w 318"/>
                <a:gd name="T15" fmla="*/ 97 h 604"/>
                <a:gd name="T16" fmla="*/ 67 w 318"/>
                <a:gd name="T17" fmla="*/ 414 h 604"/>
                <a:gd name="T18" fmla="*/ 249 w 318"/>
                <a:gd name="T19" fmla="*/ 414 h 604"/>
                <a:gd name="T20" fmla="*/ 67 w 318"/>
                <a:gd name="T21" fmla="*/ 504 h 604"/>
                <a:gd name="T22" fmla="*/ 249 w 318"/>
                <a:gd name="T23" fmla="*/ 504 h 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18" h="604">
                  <a:moveTo>
                    <a:pt x="318" y="283"/>
                  </a:moveTo>
                  <a:lnTo>
                    <a:pt x="318" y="604"/>
                  </a:lnTo>
                  <a:lnTo>
                    <a:pt x="0" y="604"/>
                  </a:lnTo>
                  <a:lnTo>
                    <a:pt x="0" y="0"/>
                  </a:lnTo>
                  <a:lnTo>
                    <a:pt x="318" y="0"/>
                  </a:lnTo>
                  <a:lnTo>
                    <a:pt x="318" y="283"/>
                  </a:lnTo>
                  <a:moveTo>
                    <a:pt x="67" y="97"/>
                  </a:moveTo>
                  <a:lnTo>
                    <a:pt x="249" y="97"/>
                  </a:lnTo>
                  <a:moveTo>
                    <a:pt x="67" y="414"/>
                  </a:moveTo>
                  <a:lnTo>
                    <a:pt x="249" y="414"/>
                  </a:lnTo>
                  <a:moveTo>
                    <a:pt x="67" y="504"/>
                  </a:moveTo>
                  <a:lnTo>
                    <a:pt x="249" y="504"/>
                  </a:lnTo>
                </a:path>
              </a:pathLst>
            </a:custGeom>
            <a:noFill/>
            <a:ln w="15875"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3260" tIns="46630" rIns="93260" bIns="46630" numCol="1" anchor="t" anchorCtr="0" compatLnSpc="1">
              <a:prstTxWarp prst="textNoShape">
                <a:avLst/>
              </a:prstTxWarp>
            </a:bodyPr>
            <a:lstStyle/>
            <a:p>
              <a:endParaRPr lang="en-US" sz="918" dirty="0">
                <a:gradFill>
                  <a:gsLst>
                    <a:gs pos="0">
                      <a:srgbClr val="505050"/>
                    </a:gs>
                    <a:gs pos="100000">
                      <a:srgbClr val="505050"/>
                    </a:gs>
                  </a:gsLst>
                  <a:lin ang="5400000" scaled="1"/>
                </a:gradFill>
              </a:endParaRPr>
            </a:p>
          </p:txBody>
        </p:sp>
        <p:sp>
          <p:nvSpPr>
            <p:cNvPr id="16" name="server" title="Icon of a server tower">
              <a:extLst>
                <a:ext uri="{FF2B5EF4-FFF2-40B4-BE49-F238E27FC236}">
                  <a16:creationId xmlns:a16="http://schemas.microsoft.com/office/drawing/2014/main" id="{1D55DCEC-CF20-4A49-8B90-9EB7F1AC9F1A}"/>
                </a:ext>
              </a:extLst>
            </p:cNvPr>
            <p:cNvSpPr>
              <a:spLocks noChangeAspect="1" noEditPoints="1"/>
            </p:cNvSpPr>
            <p:nvPr/>
          </p:nvSpPr>
          <p:spPr bwMode="auto">
            <a:xfrm>
              <a:off x="7721861" y="2497428"/>
              <a:ext cx="1298922" cy="2498610"/>
            </a:xfrm>
            <a:custGeom>
              <a:avLst/>
              <a:gdLst>
                <a:gd name="T0" fmla="*/ 318 w 318"/>
                <a:gd name="T1" fmla="*/ 283 h 604"/>
                <a:gd name="T2" fmla="*/ 318 w 318"/>
                <a:gd name="T3" fmla="*/ 604 h 604"/>
                <a:gd name="T4" fmla="*/ 0 w 318"/>
                <a:gd name="T5" fmla="*/ 604 h 604"/>
                <a:gd name="T6" fmla="*/ 0 w 318"/>
                <a:gd name="T7" fmla="*/ 0 h 604"/>
                <a:gd name="T8" fmla="*/ 318 w 318"/>
                <a:gd name="T9" fmla="*/ 0 h 604"/>
                <a:gd name="T10" fmla="*/ 318 w 318"/>
                <a:gd name="T11" fmla="*/ 283 h 604"/>
                <a:gd name="T12" fmla="*/ 67 w 318"/>
                <a:gd name="T13" fmla="*/ 97 h 604"/>
                <a:gd name="T14" fmla="*/ 249 w 318"/>
                <a:gd name="T15" fmla="*/ 97 h 604"/>
                <a:gd name="T16" fmla="*/ 67 w 318"/>
                <a:gd name="T17" fmla="*/ 414 h 604"/>
                <a:gd name="T18" fmla="*/ 249 w 318"/>
                <a:gd name="T19" fmla="*/ 414 h 604"/>
                <a:gd name="T20" fmla="*/ 67 w 318"/>
                <a:gd name="T21" fmla="*/ 504 h 604"/>
                <a:gd name="T22" fmla="*/ 249 w 318"/>
                <a:gd name="T23" fmla="*/ 504 h 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18" h="604">
                  <a:moveTo>
                    <a:pt x="318" y="283"/>
                  </a:moveTo>
                  <a:lnTo>
                    <a:pt x="318" y="604"/>
                  </a:lnTo>
                  <a:lnTo>
                    <a:pt x="0" y="604"/>
                  </a:lnTo>
                  <a:lnTo>
                    <a:pt x="0" y="0"/>
                  </a:lnTo>
                  <a:lnTo>
                    <a:pt x="318" y="0"/>
                  </a:lnTo>
                  <a:lnTo>
                    <a:pt x="318" y="283"/>
                  </a:lnTo>
                  <a:moveTo>
                    <a:pt x="67" y="97"/>
                  </a:moveTo>
                  <a:lnTo>
                    <a:pt x="249" y="97"/>
                  </a:lnTo>
                  <a:moveTo>
                    <a:pt x="67" y="414"/>
                  </a:moveTo>
                  <a:lnTo>
                    <a:pt x="249" y="414"/>
                  </a:lnTo>
                  <a:moveTo>
                    <a:pt x="67" y="504"/>
                  </a:moveTo>
                  <a:lnTo>
                    <a:pt x="249" y="504"/>
                  </a:lnTo>
                </a:path>
              </a:pathLst>
            </a:custGeom>
            <a:noFill/>
            <a:ln w="15875"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3260" tIns="46630" rIns="93260" bIns="46630" numCol="1" anchor="t" anchorCtr="0" compatLnSpc="1">
              <a:prstTxWarp prst="textNoShape">
                <a:avLst/>
              </a:prstTxWarp>
            </a:bodyPr>
            <a:lstStyle/>
            <a:p>
              <a:endParaRPr lang="en-US" sz="918" dirty="0">
                <a:gradFill>
                  <a:gsLst>
                    <a:gs pos="0">
                      <a:srgbClr val="505050"/>
                    </a:gs>
                    <a:gs pos="100000">
                      <a:srgbClr val="505050"/>
                    </a:gs>
                  </a:gsLst>
                  <a:lin ang="5400000" scaled="1"/>
                </a:gradFill>
              </a:endParaRPr>
            </a:p>
          </p:txBody>
        </p:sp>
        <p:pic>
          <p:nvPicPr>
            <p:cNvPr id="3" name="Graphic 2">
              <a:extLst>
                <a:ext uri="{FF2B5EF4-FFF2-40B4-BE49-F238E27FC236}">
                  <a16:creationId xmlns:a16="http://schemas.microsoft.com/office/drawing/2014/main" id="{94241AFB-F514-4FA6-B8DF-FB0821E5305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014588" y="3745581"/>
              <a:ext cx="1676054" cy="1485111"/>
            </a:xfrm>
            <a:prstGeom prst="rect">
              <a:avLst/>
            </a:prstGeom>
          </p:spPr>
        </p:pic>
      </p:grpSp>
    </p:spTree>
    <p:extLst>
      <p:ext uri="{BB962C8B-B14F-4D97-AF65-F5344CB8AC3E}">
        <p14:creationId xmlns:p14="http://schemas.microsoft.com/office/powerpoint/2010/main" val="3495977822"/>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EBDD6-414C-454C-9FE7-20496BF5D795}"/>
              </a:ext>
            </a:extLst>
          </p:cNvPr>
          <p:cNvSpPr>
            <a:spLocks noGrp="1"/>
          </p:cNvSpPr>
          <p:nvPr>
            <p:ph type="title"/>
          </p:nvPr>
        </p:nvSpPr>
        <p:spPr/>
        <p:txBody>
          <a:bodyPr/>
          <a:lstStyle/>
          <a:p>
            <a:r>
              <a:rPr lang="en-US" b="1" dirty="0"/>
              <a:t>Overview of Hyper-V networking </a:t>
            </a:r>
            <a:endParaRPr lang="en-US" dirty="0"/>
          </a:p>
        </p:txBody>
      </p:sp>
      <p:graphicFrame>
        <p:nvGraphicFramePr>
          <p:cNvPr id="10" name="Table Placeholder 9">
            <a:extLst>
              <a:ext uri="{FF2B5EF4-FFF2-40B4-BE49-F238E27FC236}">
                <a16:creationId xmlns:a16="http://schemas.microsoft.com/office/drawing/2014/main" id="{1ED9C1BC-3AC3-459E-8B0B-555A616DD09D}"/>
              </a:ext>
            </a:extLst>
          </p:cNvPr>
          <p:cNvGraphicFramePr>
            <a:graphicFrameLocks noGrp="1"/>
          </p:cNvGraphicFramePr>
          <p:nvPr>
            <p:ph type="tbl" sz="quarter" idx="10"/>
          </p:nvPr>
        </p:nvGraphicFramePr>
        <p:xfrm>
          <a:off x="745220" y="3427333"/>
          <a:ext cx="9860184" cy="2490868"/>
        </p:xfrm>
        <a:graphic>
          <a:graphicData uri="http://schemas.openxmlformats.org/drawingml/2006/table">
            <a:tbl>
              <a:tblPr firstRow="1" bandRow="1" bandCol="1">
                <a:tableStyleId>{7E9639D4-E3E2-4D34-9284-5A2195B3D0D7}</a:tableStyleId>
              </a:tblPr>
              <a:tblGrid>
                <a:gridCol w="2324100">
                  <a:extLst>
                    <a:ext uri="{9D8B030D-6E8A-4147-A177-3AD203B41FA5}">
                      <a16:colId xmlns:a16="http://schemas.microsoft.com/office/drawing/2014/main" val="2527464308"/>
                    </a:ext>
                  </a:extLst>
                </a:gridCol>
                <a:gridCol w="7536084">
                  <a:extLst>
                    <a:ext uri="{9D8B030D-6E8A-4147-A177-3AD203B41FA5}">
                      <a16:colId xmlns:a16="http://schemas.microsoft.com/office/drawing/2014/main" val="503937480"/>
                    </a:ext>
                  </a:extLst>
                </a:gridCol>
              </a:tblGrid>
              <a:tr h="307124">
                <a:tc>
                  <a:txBody>
                    <a:bodyPr/>
                    <a:lstStyle/>
                    <a:p>
                      <a:pPr>
                        <a:lnSpc>
                          <a:spcPts val="1600"/>
                        </a:lnSpc>
                      </a:pPr>
                      <a:r>
                        <a:rPr lang="en-US" dirty="0"/>
                        <a:t>Virtual switch type</a:t>
                      </a:r>
                    </a:p>
                  </a:txBody>
                  <a:tcPr marL="137160" marR="137160" marT="137160" marB="137160" anchor="ctr"/>
                </a:tc>
                <a:tc>
                  <a:txBody>
                    <a:bodyPr/>
                    <a:lstStyle/>
                    <a:p>
                      <a:pPr>
                        <a:lnSpc>
                          <a:spcPts val="1600"/>
                        </a:lnSpc>
                      </a:pPr>
                      <a:r>
                        <a:rPr lang="en-US" dirty="0"/>
                        <a:t>Description</a:t>
                      </a:r>
                    </a:p>
                  </a:txBody>
                  <a:tcPr marL="137160" marR="137160" marT="137160" marB="137160" anchor="ctr"/>
                </a:tc>
                <a:extLst>
                  <a:ext uri="{0D108BD9-81ED-4DB2-BD59-A6C34878D82A}">
                    <a16:rowId xmlns:a16="http://schemas.microsoft.com/office/drawing/2014/main" val="230065927"/>
                  </a:ext>
                </a:extLst>
              </a:tr>
              <a:tr h="507762">
                <a:tc>
                  <a:txBody>
                    <a:bodyPr/>
                    <a:lstStyle/>
                    <a:p>
                      <a:r>
                        <a:rPr lang="en-US" sz="1800" b="0" kern="1200" dirty="0">
                          <a:solidFill>
                            <a:schemeClr val="tx1"/>
                          </a:solidFill>
                          <a:effectLst/>
                          <a:latin typeface="+mn-lt"/>
                          <a:ea typeface="+mn-ea"/>
                          <a:cs typeface="+mn-cs"/>
                        </a:rPr>
                        <a:t>External</a:t>
                      </a:r>
                    </a:p>
                  </a:txBody>
                  <a:tcPr marL="137160" marR="137160" marT="137160" marB="137160" anchor="ctr"/>
                </a:tc>
                <a:tc>
                  <a:txBody>
                    <a:bodyPr/>
                    <a:lstStyle/>
                    <a:p>
                      <a:r>
                        <a:rPr lang="en-US" sz="1800" b="0" kern="1200" dirty="0">
                          <a:solidFill>
                            <a:schemeClr val="tx1"/>
                          </a:solidFill>
                          <a:effectLst/>
                          <a:latin typeface="+mn-lt"/>
                          <a:ea typeface="+mn-ea"/>
                          <a:cs typeface="+mn-cs"/>
                        </a:rPr>
                        <a:t>Used to map a network to a specific network adapter or network </a:t>
                      </a:r>
                    </a:p>
                    <a:p>
                      <a:r>
                        <a:rPr lang="en-US" sz="1800" b="0" kern="1200" dirty="0">
                          <a:solidFill>
                            <a:schemeClr val="tx1"/>
                          </a:solidFill>
                          <a:effectLst/>
                          <a:latin typeface="+mn-lt"/>
                          <a:ea typeface="+mn-ea"/>
                          <a:cs typeface="+mn-cs"/>
                        </a:rPr>
                        <a:t>adapter team. Provides external access outside of the host machine.</a:t>
                      </a:r>
                    </a:p>
                  </a:txBody>
                  <a:tcPr marL="137160" marR="137160" marT="137160" marB="137160" anchor="ctr"/>
                </a:tc>
                <a:extLst>
                  <a:ext uri="{0D108BD9-81ED-4DB2-BD59-A6C34878D82A}">
                    <a16:rowId xmlns:a16="http://schemas.microsoft.com/office/drawing/2014/main" val="3614321566"/>
                  </a:ext>
                </a:extLst>
              </a:tr>
              <a:tr h="507762">
                <a:tc>
                  <a:txBody>
                    <a:bodyPr/>
                    <a:lstStyle/>
                    <a:p>
                      <a:pPr marL="0" marR="0" lvl="0" indent="0" algn="l" defTabSz="932742" rtl="0" eaLnBrk="1" fontAlgn="auto" latinLnBrk="0" hangingPunct="1">
                        <a:lnSpc>
                          <a:spcPts val="1600"/>
                        </a:lnSpc>
                        <a:spcBef>
                          <a:spcPts val="0"/>
                        </a:spcBef>
                        <a:spcAft>
                          <a:spcPts val="0"/>
                        </a:spcAft>
                        <a:buClrTx/>
                        <a:buSzTx/>
                        <a:buFontTx/>
                        <a:buNone/>
                        <a:tabLst/>
                        <a:defRPr/>
                      </a:pPr>
                      <a:r>
                        <a:rPr lang="en-US" noProof="0" dirty="0"/>
                        <a:t>Internal</a:t>
                      </a:r>
                    </a:p>
                  </a:txBody>
                  <a:tcPr marL="137160" marR="137160" marT="137160" marB="137160" anchor="ctr"/>
                </a:tc>
                <a:tc>
                  <a:txBody>
                    <a:bodyPr/>
                    <a:lstStyle/>
                    <a:p>
                      <a:pPr marL="0" marR="0" lvl="0" indent="0" algn="l" defTabSz="932742" rtl="0" eaLnBrk="1" fontAlgn="auto" latinLnBrk="0" hangingPunct="1">
                        <a:lnSpc>
                          <a:spcPts val="1600"/>
                        </a:lnSpc>
                        <a:spcBef>
                          <a:spcPts val="0"/>
                        </a:spcBef>
                        <a:spcAft>
                          <a:spcPts val="0"/>
                        </a:spcAft>
                        <a:buClrTx/>
                        <a:buSzTx/>
                        <a:buFontTx/>
                        <a:buNone/>
                        <a:tabLst/>
                        <a:defRPr/>
                      </a:pPr>
                      <a:r>
                        <a:rPr lang="en-US" noProof="0" dirty="0"/>
                        <a:t>Used to communicate between the virtual machines on a host server and to communicate between the virtual machines and the host itself</a:t>
                      </a:r>
                    </a:p>
                  </a:txBody>
                  <a:tcPr marL="137160" marR="137160" marT="137160" marB="137160" anchor="ctr"/>
                </a:tc>
                <a:extLst>
                  <a:ext uri="{0D108BD9-81ED-4DB2-BD59-A6C34878D82A}">
                    <a16:rowId xmlns:a16="http://schemas.microsoft.com/office/drawing/2014/main" val="3769821644"/>
                  </a:ext>
                </a:extLst>
              </a:tr>
              <a:tr h="507762">
                <a:tc>
                  <a:txBody>
                    <a:bodyPr/>
                    <a:lstStyle/>
                    <a:p>
                      <a:pPr marL="0" marR="0" lvl="0" indent="0" algn="l" defTabSz="932742" rtl="0" eaLnBrk="1" fontAlgn="auto" latinLnBrk="0" hangingPunct="1">
                        <a:lnSpc>
                          <a:spcPts val="1600"/>
                        </a:lnSpc>
                        <a:spcBef>
                          <a:spcPts val="0"/>
                        </a:spcBef>
                        <a:spcAft>
                          <a:spcPts val="0"/>
                        </a:spcAft>
                        <a:buClrTx/>
                        <a:buSzTx/>
                        <a:buFontTx/>
                        <a:buNone/>
                        <a:tabLst/>
                        <a:defRPr/>
                      </a:pPr>
                      <a:r>
                        <a:rPr lang="en-US" noProof="0" dirty="0"/>
                        <a:t>Private</a:t>
                      </a:r>
                    </a:p>
                  </a:txBody>
                  <a:tcPr marL="137160" marR="137160" marT="137160" marB="137160" anchor="ctr"/>
                </a:tc>
                <a:tc>
                  <a:txBody>
                    <a:bodyPr/>
                    <a:lstStyle/>
                    <a:p>
                      <a:pPr marL="0" marR="0" lvl="0" indent="0" algn="l" defTabSz="932742" rtl="0" eaLnBrk="1" fontAlgn="auto" latinLnBrk="0" hangingPunct="1">
                        <a:lnSpc>
                          <a:spcPts val="1600"/>
                        </a:lnSpc>
                        <a:spcBef>
                          <a:spcPts val="0"/>
                        </a:spcBef>
                        <a:spcAft>
                          <a:spcPts val="0"/>
                        </a:spcAft>
                        <a:buClrTx/>
                        <a:buSzTx/>
                        <a:buFontTx/>
                        <a:buNone/>
                        <a:tabLst/>
                        <a:defRPr/>
                      </a:pPr>
                      <a:r>
                        <a:rPr lang="en-US" noProof="0" dirty="0"/>
                        <a:t>Used to only communicate between virtual machines on a Hyper-V host </a:t>
                      </a:r>
                    </a:p>
                  </a:txBody>
                  <a:tcPr marL="137160" marR="137160" marT="137160" marB="137160" anchor="ctr"/>
                </a:tc>
                <a:extLst>
                  <a:ext uri="{0D108BD9-81ED-4DB2-BD59-A6C34878D82A}">
                    <a16:rowId xmlns:a16="http://schemas.microsoft.com/office/drawing/2014/main" val="1493476776"/>
                  </a:ext>
                </a:extLst>
              </a:tr>
            </a:tbl>
          </a:graphicData>
        </a:graphic>
      </p:graphicFrame>
      <p:sp>
        <p:nvSpPr>
          <p:cNvPr id="4" name="Text Placeholder 2">
            <a:extLst>
              <a:ext uri="{FF2B5EF4-FFF2-40B4-BE49-F238E27FC236}">
                <a16:creationId xmlns:a16="http://schemas.microsoft.com/office/drawing/2014/main" id="{BF439AFE-51C6-4994-8B2A-EE21DCC36684}"/>
              </a:ext>
            </a:extLst>
          </p:cNvPr>
          <p:cNvSpPr txBox="1">
            <a:spLocks/>
          </p:cNvSpPr>
          <p:nvPr/>
        </p:nvSpPr>
        <p:spPr>
          <a:xfrm>
            <a:off x="466344" y="1076324"/>
            <a:ext cx="11529378" cy="2420938"/>
          </a:xfrm>
          <a:prstGeom prst="rect">
            <a:avLst/>
          </a:prstGeom>
        </p:spPr>
        <p:txBody>
          <a:bodyPr vert="horz" lIns="0" tIns="0" rIns="91440" bIns="45720" rtlCol="0" anchor="ctr" anchorCtr="0">
            <a:noAutofit/>
          </a:bodyPr>
          <a:lstStyle>
            <a:lvl1pPr marL="0" marR="0" indent="0" algn="ctr" defTabSz="932742" rtl="0" eaLnBrk="1" fontAlgn="auto" latinLnBrk="0" hangingPunct="1">
              <a:lnSpc>
                <a:spcPct val="100000"/>
              </a:lnSpc>
              <a:spcBef>
                <a:spcPts val="1200"/>
              </a:spcBef>
              <a:spcAft>
                <a:spcPts val="0"/>
              </a:spcAft>
              <a:buClrTx/>
              <a:buSzPct val="90000"/>
              <a:buFont typeface="Arial" panose="020B0604020202020204" pitchFamily="34" charset="0"/>
              <a:buNone/>
              <a:tabLst/>
              <a:defRPr lang="en-US" sz="2000" b="0" kern="1200" spc="-50" baseline="0">
                <a:solidFill>
                  <a:srgbClr val="000000"/>
                </a:solidFill>
                <a:latin typeface="+mn-lt"/>
                <a:ea typeface="+mn-ea"/>
                <a:cs typeface="+mn-cs"/>
              </a:defRPr>
            </a:lvl1pPr>
            <a:lvl2pPr marL="290513" marR="0" indent="-290513" algn="l" defTabSz="932742" rtl="0" eaLnBrk="1" fontAlgn="auto" latinLnBrk="0" hangingPunct="1">
              <a:lnSpc>
                <a:spcPct val="100000"/>
              </a:lnSpc>
              <a:spcBef>
                <a:spcPts val="600"/>
              </a:spcBef>
              <a:spcAft>
                <a:spcPts val="0"/>
              </a:spcAft>
              <a:buClrTx/>
              <a:buSzPct val="95000"/>
              <a:buFont typeface="Wingdings" panose="05000000000000000000" pitchFamily="2" charset="2"/>
              <a:buChar char="§"/>
              <a:tabLst/>
              <a:defRPr lang="en-US" sz="2000" b="0" kern="1200" spc="-50" baseline="0" dirty="0" smtClean="0">
                <a:solidFill>
                  <a:srgbClr val="000000"/>
                </a:solidFill>
                <a:latin typeface="+mn-lt"/>
                <a:ea typeface="+mn-ea"/>
                <a:cs typeface="+mn-cs"/>
              </a:defRPr>
            </a:lvl2pPr>
            <a:lvl3pPr marL="566928" marR="0" indent="-283464" algn="l" defTabSz="932742" rtl="0" eaLnBrk="1" fontAlgn="auto" latinLnBrk="0" hangingPunct="1">
              <a:lnSpc>
                <a:spcPct val="100000"/>
              </a:lnSpc>
              <a:spcBef>
                <a:spcPts val="600"/>
              </a:spcBef>
              <a:spcAft>
                <a:spcPts val="0"/>
              </a:spcAft>
              <a:buClrTx/>
              <a:buSzPct val="75000"/>
              <a:buFont typeface="Courier New" panose="02070309020205020404" pitchFamily="49" charset="0"/>
              <a:buChar char="o"/>
              <a:tabLst/>
              <a:defRPr lang="en-US" sz="2000" b="0" kern="1200" spc="0" baseline="0" dirty="0" smtClean="0">
                <a:solidFill>
                  <a:srgbClr val="000000"/>
                </a:solidFill>
                <a:latin typeface="+mn-lt"/>
                <a:ea typeface="+mn-ea"/>
                <a:cs typeface="+mn-cs"/>
              </a:defRPr>
            </a:lvl3pPr>
            <a:lvl4pPr marL="859536" marR="0" indent="-283464" algn="l" defTabSz="932742" rtl="0" eaLnBrk="1" fontAlgn="auto" latinLnBrk="0" hangingPunct="1">
              <a:lnSpc>
                <a:spcPct val="100000"/>
              </a:lnSpc>
              <a:spcBef>
                <a:spcPts val="600"/>
              </a:spcBef>
              <a:spcAft>
                <a:spcPts val="0"/>
              </a:spcAft>
              <a:buClrTx/>
              <a:buSzPct val="90000"/>
              <a:buFont typeface="Arial" panose="020B0604020202020204" pitchFamily="34" charset="0"/>
              <a:buChar char="•"/>
              <a:tabLst/>
              <a:defRPr lang="en-US" sz="2000" b="0" kern="1200" spc="0" baseline="0" dirty="0" smtClean="0">
                <a:solidFill>
                  <a:srgbClr val="000000"/>
                </a:solidFill>
                <a:latin typeface="+mn-lt"/>
                <a:ea typeface="+mn-ea"/>
                <a:cs typeface="+mn-cs"/>
              </a:defRPr>
            </a:lvl4pPr>
            <a:lvl5pPr marL="1146175" marR="0" indent="-282575" algn="l" defTabSz="932742" rtl="0" eaLnBrk="1" fontAlgn="auto" latinLnBrk="0" hangingPunct="1">
              <a:lnSpc>
                <a:spcPct val="100000"/>
              </a:lnSpc>
              <a:spcBef>
                <a:spcPts val="600"/>
              </a:spcBef>
              <a:spcAft>
                <a:spcPts val="0"/>
              </a:spcAft>
              <a:buClrTx/>
              <a:buSzPct val="90000"/>
              <a:buFont typeface="Segoe UI" panose="020B0502040204020203" pitchFamily="34" charset="0"/>
              <a:buChar char="▫"/>
              <a:tabLst/>
              <a:defRPr lang="en-US" sz="2000" b="0" kern="1200" spc="0" baseline="0" dirty="0">
                <a:solidFill>
                  <a:srgbClr val="000000"/>
                </a:solidFill>
                <a:latin typeface="+mn-lt"/>
                <a:ea typeface="+mn-ea"/>
                <a:cs typeface="+mn-cs"/>
              </a:defRPr>
            </a:lvl5pPr>
            <a:lvl6pPr marL="1146175" indent="-284163" algn="l" defTabSz="932742" rtl="0" eaLnBrk="1" latinLnBrk="0" hangingPunct="1">
              <a:spcBef>
                <a:spcPct val="20000"/>
              </a:spcBef>
              <a:spcAft>
                <a:spcPts val="600"/>
              </a:spcAft>
              <a:buFont typeface="Segoe UI" panose="020B0502040204020203" pitchFamily="34" charset="0"/>
              <a:buChar char="▫"/>
              <a:defRPr lang="en-CA" sz="2000" b="0" kern="1200" spc="0" baseline="0" dirty="0" smtClean="0">
                <a:solidFill>
                  <a:srgbClr val="000000"/>
                </a:solidFill>
                <a:latin typeface="+mn-lt"/>
                <a:ea typeface="+mn-ea"/>
                <a:cs typeface="+mn-cs"/>
              </a:defRPr>
            </a:lvl6pPr>
            <a:lvl7pPr marL="0" indent="0" algn="l" defTabSz="932742" rtl="0" eaLnBrk="1" latinLnBrk="0" hangingPunct="1">
              <a:lnSpc>
                <a:spcPct val="100000"/>
              </a:lnSpc>
              <a:spcBef>
                <a:spcPts val="0"/>
              </a:spcBef>
              <a:spcAft>
                <a:spcPts val="0"/>
              </a:spcAft>
              <a:buFont typeface="Arial" pitchFamily="34" charset="0"/>
              <a:buNone/>
              <a:defRPr sz="1000" kern="1200">
                <a:solidFill>
                  <a:srgbClr val="000000"/>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r>
              <a:rPr lang="en-US" dirty="0"/>
              <a:t>Hyper-V supports the following virtual network adapter types:</a:t>
            </a:r>
          </a:p>
          <a:p>
            <a:pPr lvl="2"/>
            <a:r>
              <a:rPr lang="en-US" dirty="0"/>
              <a:t>Legacy network adapter</a:t>
            </a:r>
          </a:p>
          <a:p>
            <a:pPr lvl="2"/>
            <a:r>
              <a:rPr lang="en-US" dirty="0"/>
              <a:t>Synthetic network adapter</a:t>
            </a:r>
          </a:p>
          <a:p>
            <a:pPr lvl="1"/>
            <a:endParaRPr lang="en-US" dirty="0"/>
          </a:p>
          <a:p>
            <a:pPr lvl="1"/>
            <a:r>
              <a:rPr lang="en-US" dirty="0"/>
              <a:t>Hyper-V supports three types of virtual switches:</a:t>
            </a:r>
          </a:p>
        </p:txBody>
      </p:sp>
    </p:spTree>
    <p:extLst>
      <p:ext uri="{BB962C8B-B14F-4D97-AF65-F5344CB8AC3E}">
        <p14:creationId xmlns:p14="http://schemas.microsoft.com/office/powerpoint/2010/main" val="1494630169"/>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itle 1">
            <a:extLst>
              <a:ext uri="{FF2B5EF4-FFF2-40B4-BE49-F238E27FC236}">
                <a16:creationId xmlns:a16="http://schemas.microsoft.com/office/drawing/2014/main" id="{CA8ABD24-B009-4A09-B64A-6B52F899FD1F}"/>
              </a:ext>
            </a:extLst>
          </p:cNvPr>
          <p:cNvSpPr>
            <a:spLocks noGrp="1"/>
          </p:cNvSpPr>
          <p:nvPr>
            <p:ph type="title"/>
          </p:nvPr>
        </p:nvSpPr>
        <p:spPr>
          <a:xfrm>
            <a:off x="465138" y="479534"/>
            <a:ext cx="11530584" cy="411480"/>
          </a:xfrm>
        </p:spPr>
        <p:txBody>
          <a:bodyPr/>
          <a:lstStyle/>
          <a:p>
            <a:r>
              <a:rPr lang="en-US" dirty="0"/>
              <a:t>Networking features for Hyper-V (1 of 2)</a:t>
            </a:r>
          </a:p>
        </p:txBody>
      </p:sp>
      <p:grpSp>
        <p:nvGrpSpPr>
          <p:cNvPr id="38" name="Group 37" descr="Graphic depicting the networking features for Hyper-V">
            <a:extLst>
              <a:ext uri="{FF2B5EF4-FFF2-40B4-BE49-F238E27FC236}">
                <a16:creationId xmlns:a16="http://schemas.microsoft.com/office/drawing/2014/main" id="{480AEEAD-78AF-4EDC-8FB4-931BF961B5A1}"/>
              </a:ext>
            </a:extLst>
          </p:cNvPr>
          <p:cNvGrpSpPr/>
          <p:nvPr/>
        </p:nvGrpSpPr>
        <p:grpSpPr>
          <a:xfrm>
            <a:off x="2555113" y="1153421"/>
            <a:ext cx="7326247" cy="5789615"/>
            <a:chOff x="2555113" y="1133101"/>
            <a:chExt cx="7326247" cy="5789615"/>
          </a:xfrm>
        </p:grpSpPr>
        <p:grpSp>
          <p:nvGrpSpPr>
            <p:cNvPr id="39" name="Group 38" descr="Graphic depicting the networking features for Hyper-V">
              <a:extLst>
                <a:ext uri="{FF2B5EF4-FFF2-40B4-BE49-F238E27FC236}">
                  <a16:creationId xmlns:a16="http://schemas.microsoft.com/office/drawing/2014/main" id="{A5ADAB1E-7E30-47FC-BB94-C2CB092630B5}"/>
                </a:ext>
              </a:extLst>
            </p:cNvPr>
            <p:cNvGrpSpPr/>
            <p:nvPr/>
          </p:nvGrpSpPr>
          <p:grpSpPr>
            <a:xfrm>
              <a:off x="2555113" y="1133101"/>
              <a:ext cx="7234646" cy="5789615"/>
              <a:chOff x="2555113" y="1121812"/>
              <a:chExt cx="7234646" cy="5789615"/>
            </a:xfrm>
          </p:grpSpPr>
          <p:sp>
            <p:nvSpPr>
              <p:cNvPr id="50" name="Oval 49">
                <a:extLst>
                  <a:ext uri="{FF2B5EF4-FFF2-40B4-BE49-F238E27FC236}">
                    <a16:creationId xmlns:a16="http://schemas.microsoft.com/office/drawing/2014/main" id="{D753A086-D214-4109-8DFA-DFF9AB070335}"/>
                  </a:ext>
                </a:extLst>
              </p:cNvPr>
              <p:cNvSpPr/>
              <p:nvPr/>
            </p:nvSpPr>
            <p:spPr>
              <a:xfrm>
                <a:off x="5244447" y="3376961"/>
                <a:ext cx="1884916" cy="1427166"/>
              </a:xfrm>
              <a:prstGeom prst="ellipse">
                <a:avLst/>
              </a:prstGeom>
              <a:solidFill>
                <a:schemeClr val="accent2"/>
              </a:solidFill>
              <a:ln w="25400">
                <a:solidFill>
                  <a:schemeClr val="tx1">
                    <a:lumMod val="50000"/>
                    <a:lumOff val="50000"/>
                  </a:schemeClr>
                </a:solidFill>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 </a:t>
                </a:r>
              </a:p>
            </p:txBody>
          </p:sp>
          <p:sp>
            <p:nvSpPr>
              <p:cNvPr id="51" name="Oval 50">
                <a:extLst>
                  <a:ext uri="{FF2B5EF4-FFF2-40B4-BE49-F238E27FC236}">
                    <a16:creationId xmlns:a16="http://schemas.microsoft.com/office/drawing/2014/main" id="{CC35466F-567A-404C-A458-6C57DA73D621}"/>
                  </a:ext>
                </a:extLst>
              </p:cNvPr>
              <p:cNvSpPr/>
              <p:nvPr/>
            </p:nvSpPr>
            <p:spPr>
              <a:xfrm>
                <a:off x="4031138" y="1282690"/>
                <a:ext cx="1884916" cy="1427166"/>
              </a:xfrm>
              <a:prstGeom prst="ellipse">
                <a:avLst/>
              </a:prstGeom>
              <a:noFill/>
              <a:ln w="25400">
                <a:solidFill>
                  <a:schemeClr val="tx1"/>
                </a:solidFill>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FFFFFF"/>
                    </a:solidFill>
                  </a:rPr>
                  <a:t> </a:t>
                </a:r>
              </a:p>
            </p:txBody>
          </p:sp>
          <p:sp>
            <p:nvSpPr>
              <p:cNvPr id="52" name="Oval 51">
                <a:extLst>
                  <a:ext uri="{FF2B5EF4-FFF2-40B4-BE49-F238E27FC236}">
                    <a16:creationId xmlns:a16="http://schemas.microsoft.com/office/drawing/2014/main" id="{09DD6706-955B-4158-9F37-B5AEB222BF55}"/>
                  </a:ext>
                </a:extLst>
              </p:cNvPr>
              <p:cNvSpPr/>
              <p:nvPr/>
            </p:nvSpPr>
            <p:spPr>
              <a:xfrm>
                <a:off x="2794288" y="2475252"/>
                <a:ext cx="1884916" cy="1427166"/>
              </a:xfrm>
              <a:prstGeom prst="ellipse">
                <a:avLst/>
              </a:prstGeom>
              <a:noFill/>
              <a:ln w="25400">
                <a:solidFill>
                  <a:schemeClr val="tx1"/>
                </a:solidFill>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FFFFFF"/>
                    </a:solidFill>
                  </a:rPr>
                  <a:t> </a:t>
                </a:r>
              </a:p>
            </p:txBody>
          </p:sp>
          <p:sp>
            <p:nvSpPr>
              <p:cNvPr id="53" name="Oval 52">
                <a:extLst>
                  <a:ext uri="{FF2B5EF4-FFF2-40B4-BE49-F238E27FC236}">
                    <a16:creationId xmlns:a16="http://schemas.microsoft.com/office/drawing/2014/main" id="{6753501B-29B5-46A5-9A2E-46A813134142}"/>
                  </a:ext>
                </a:extLst>
              </p:cNvPr>
              <p:cNvSpPr/>
              <p:nvPr/>
            </p:nvSpPr>
            <p:spPr>
              <a:xfrm>
                <a:off x="2555113" y="3976019"/>
                <a:ext cx="1884916" cy="1427166"/>
              </a:xfrm>
              <a:prstGeom prst="ellipse">
                <a:avLst/>
              </a:prstGeom>
              <a:noFill/>
              <a:ln w="25400">
                <a:solidFill>
                  <a:schemeClr val="tx1"/>
                </a:solidFill>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FFFFFF"/>
                    </a:solidFill>
                  </a:rPr>
                  <a:t> </a:t>
                </a:r>
              </a:p>
            </p:txBody>
          </p:sp>
          <p:sp>
            <p:nvSpPr>
              <p:cNvPr id="54" name="Oval 53">
                <a:extLst>
                  <a:ext uri="{FF2B5EF4-FFF2-40B4-BE49-F238E27FC236}">
                    <a16:creationId xmlns:a16="http://schemas.microsoft.com/office/drawing/2014/main" id="{3E7F712B-44BA-4518-B9A2-02C2AD2B77DC}"/>
                  </a:ext>
                </a:extLst>
              </p:cNvPr>
              <p:cNvSpPr/>
              <p:nvPr/>
            </p:nvSpPr>
            <p:spPr>
              <a:xfrm>
                <a:off x="3572931" y="5268481"/>
                <a:ext cx="1884916" cy="1427166"/>
              </a:xfrm>
              <a:prstGeom prst="ellipse">
                <a:avLst/>
              </a:prstGeom>
              <a:noFill/>
              <a:ln w="25400">
                <a:solidFill>
                  <a:schemeClr val="tx1"/>
                </a:solidFill>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FFFFFF"/>
                    </a:solidFill>
                  </a:rPr>
                  <a:t> </a:t>
                </a:r>
              </a:p>
            </p:txBody>
          </p:sp>
          <p:sp>
            <p:nvSpPr>
              <p:cNvPr id="55" name="Oval 54">
                <a:extLst>
                  <a:ext uri="{FF2B5EF4-FFF2-40B4-BE49-F238E27FC236}">
                    <a16:creationId xmlns:a16="http://schemas.microsoft.com/office/drawing/2014/main" id="{D9E1F7AC-E374-44F6-BA79-B5FA2968FEA2}"/>
                  </a:ext>
                </a:extLst>
              </p:cNvPr>
              <p:cNvSpPr/>
              <p:nvPr/>
            </p:nvSpPr>
            <p:spPr>
              <a:xfrm>
                <a:off x="5508782" y="5484261"/>
                <a:ext cx="1884916" cy="1427166"/>
              </a:xfrm>
              <a:prstGeom prst="ellipse">
                <a:avLst/>
              </a:prstGeom>
              <a:noFill/>
              <a:ln w="25400">
                <a:solidFill>
                  <a:schemeClr val="tx1"/>
                </a:solidFill>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FFFFFF"/>
                    </a:solidFill>
                  </a:rPr>
                  <a:t> </a:t>
                </a:r>
              </a:p>
            </p:txBody>
          </p:sp>
          <p:sp>
            <p:nvSpPr>
              <p:cNvPr id="56" name="Oval 55">
                <a:extLst>
                  <a:ext uri="{FF2B5EF4-FFF2-40B4-BE49-F238E27FC236}">
                    <a16:creationId xmlns:a16="http://schemas.microsoft.com/office/drawing/2014/main" id="{9E59B3A2-E6EE-42ED-81F8-F1B8229A6B67}"/>
                  </a:ext>
                </a:extLst>
              </p:cNvPr>
              <p:cNvSpPr/>
              <p:nvPr/>
            </p:nvSpPr>
            <p:spPr>
              <a:xfrm>
                <a:off x="7338618" y="4981107"/>
                <a:ext cx="1884916" cy="1427166"/>
              </a:xfrm>
              <a:prstGeom prst="ellipse">
                <a:avLst/>
              </a:prstGeom>
              <a:noFill/>
              <a:ln w="25400">
                <a:solidFill>
                  <a:schemeClr val="tx1"/>
                </a:solidFill>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FFFFFF"/>
                    </a:solidFill>
                  </a:rPr>
                  <a:t> </a:t>
                </a:r>
              </a:p>
            </p:txBody>
          </p:sp>
          <p:sp>
            <p:nvSpPr>
              <p:cNvPr id="57" name="Oval 56">
                <a:extLst>
                  <a:ext uri="{FF2B5EF4-FFF2-40B4-BE49-F238E27FC236}">
                    <a16:creationId xmlns:a16="http://schemas.microsoft.com/office/drawing/2014/main" id="{927285A0-D940-499B-BD78-4035365BA480}"/>
                  </a:ext>
                </a:extLst>
              </p:cNvPr>
              <p:cNvSpPr/>
              <p:nvPr/>
            </p:nvSpPr>
            <p:spPr>
              <a:xfrm>
                <a:off x="7904843" y="3531484"/>
                <a:ext cx="1884916" cy="1427166"/>
              </a:xfrm>
              <a:prstGeom prst="ellipse">
                <a:avLst/>
              </a:prstGeom>
              <a:noFill/>
              <a:ln w="25400">
                <a:solidFill>
                  <a:schemeClr val="tx1"/>
                </a:solidFill>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FFFFFF"/>
                    </a:solidFill>
                  </a:rPr>
                  <a:t> </a:t>
                </a:r>
              </a:p>
            </p:txBody>
          </p:sp>
          <p:sp>
            <p:nvSpPr>
              <p:cNvPr id="58" name="Oval 57">
                <a:extLst>
                  <a:ext uri="{FF2B5EF4-FFF2-40B4-BE49-F238E27FC236}">
                    <a16:creationId xmlns:a16="http://schemas.microsoft.com/office/drawing/2014/main" id="{BF9BED94-FCB9-4ECD-998E-D43CED31DB0C}"/>
                  </a:ext>
                </a:extLst>
              </p:cNvPr>
              <p:cNvSpPr/>
              <p:nvPr/>
            </p:nvSpPr>
            <p:spPr>
              <a:xfrm>
                <a:off x="7620920" y="2012953"/>
                <a:ext cx="1884916" cy="1427166"/>
              </a:xfrm>
              <a:prstGeom prst="ellipse">
                <a:avLst/>
              </a:prstGeom>
              <a:noFill/>
              <a:ln w="25400">
                <a:solidFill>
                  <a:schemeClr val="tx1"/>
                </a:solidFill>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FFFFFF"/>
                    </a:solidFill>
                  </a:rPr>
                  <a:t> </a:t>
                </a:r>
              </a:p>
            </p:txBody>
          </p:sp>
          <p:sp>
            <p:nvSpPr>
              <p:cNvPr id="59" name="Oval 58">
                <a:extLst>
                  <a:ext uri="{FF2B5EF4-FFF2-40B4-BE49-F238E27FC236}">
                    <a16:creationId xmlns:a16="http://schemas.microsoft.com/office/drawing/2014/main" id="{9054F3BE-BA82-4AD2-8EB3-63F882E02021}"/>
                  </a:ext>
                </a:extLst>
              </p:cNvPr>
              <p:cNvSpPr/>
              <p:nvPr/>
            </p:nvSpPr>
            <p:spPr>
              <a:xfrm>
                <a:off x="6008630" y="1121812"/>
                <a:ext cx="1884916" cy="1427166"/>
              </a:xfrm>
              <a:prstGeom prst="ellipse">
                <a:avLst/>
              </a:prstGeom>
              <a:noFill/>
              <a:ln w="25400">
                <a:solidFill>
                  <a:schemeClr val="tx1"/>
                </a:solidFill>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FFFFFF"/>
                    </a:solidFill>
                  </a:rPr>
                  <a:t> </a:t>
                </a:r>
              </a:p>
            </p:txBody>
          </p:sp>
        </p:grpSp>
        <p:sp>
          <p:nvSpPr>
            <p:cNvPr id="40" name="TextBox 39">
              <a:extLst>
                <a:ext uri="{FF2B5EF4-FFF2-40B4-BE49-F238E27FC236}">
                  <a16:creationId xmlns:a16="http://schemas.microsoft.com/office/drawing/2014/main" id="{3BADF8B8-1E52-4CA5-892D-3A9D8A1104FD}"/>
                </a:ext>
                <a:ext uri="{C183D7F6-B498-43B3-948B-1728B52AA6E4}">
                  <adec:decorative xmlns:adec="http://schemas.microsoft.com/office/drawing/2017/decorative" val="0"/>
                </a:ext>
              </a:extLst>
            </p:cNvPr>
            <p:cNvSpPr txBox="1"/>
            <p:nvPr/>
          </p:nvSpPr>
          <p:spPr>
            <a:xfrm>
              <a:off x="5432243" y="3747890"/>
              <a:ext cx="1509324" cy="707886"/>
            </a:xfrm>
            <a:prstGeom prst="rect">
              <a:avLst/>
            </a:prstGeom>
            <a:noFill/>
          </p:spPr>
          <p:txBody>
            <a:bodyPr wrap="none" rtlCol="0">
              <a:spAutoFit/>
            </a:bodyPr>
            <a:lstStyle/>
            <a:p>
              <a:pPr lvl="0" algn="ctr" fontAlgn="base">
                <a:spcBef>
                  <a:spcPct val="0"/>
                </a:spcBef>
                <a:spcAft>
                  <a:spcPct val="0"/>
                </a:spcAft>
              </a:pPr>
              <a:r>
                <a:rPr lang="en-US" sz="2000" dirty="0">
                  <a:solidFill>
                    <a:schemeClr val="bg1"/>
                  </a:solidFill>
                  <a:latin typeface="Segoe UI Semibold" panose="020B0702040204020203" pitchFamily="34" charset="0"/>
                  <a:ea typeface="Segoe UI" pitchFamily="34" charset="0"/>
                  <a:cs typeface="Segoe UI Semibold" panose="020B0702040204020203" pitchFamily="34" charset="0"/>
                </a:rPr>
                <a:t>Hyper-V </a:t>
              </a:r>
            </a:p>
            <a:p>
              <a:pPr lvl="0" algn="ctr" fontAlgn="base">
                <a:spcBef>
                  <a:spcPct val="0"/>
                </a:spcBef>
                <a:spcAft>
                  <a:spcPct val="0"/>
                </a:spcAft>
              </a:pPr>
              <a:r>
                <a:rPr lang="en-US" sz="2000" dirty="0">
                  <a:solidFill>
                    <a:schemeClr val="bg1"/>
                  </a:solidFill>
                  <a:latin typeface="Segoe UI Semibold" panose="020B0702040204020203" pitchFamily="34" charset="0"/>
                  <a:ea typeface="Segoe UI" pitchFamily="34" charset="0"/>
                  <a:cs typeface="Segoe UI Semibold" panose="020B0702040204020203" pitchFamily="34" charset="0"/>
                </a:rPr>
                <a:t>networking</a:t>
              </a:r>
              <a:endParaRPr lang="en-IN" sz="2000" dirty="0">
                <a:solidFill>
                  <a:schemeClr val="bg1"/>
                </a:solidFill>
                <a:latin typeface="Segoe UI Semibold" panose="020B0702040204020203" pitchFamily="34" charset="0"/>
                <a:ea typeface="Segoe UI" pitchFamily="34" charset="0"/>
                <a:cs typeface="Segoe UI Semibold" panose="020B0702040204020203" pitchFamily="34" charset="0"/>
              </a:endParaRPr>
            </a:p>
          </p:txBody>
        </p:sp>
        <p:sp>
          <p:nvSpPr>
            <p:cNvPr id="41" name="TextBox 40">
              <a:extLst>
                <a:ext uri="{FF2B5EF4-FFF2-40B4-BE49-F238E27FC236}">
                  <a16:creationId xmlns:a16="http://schemas.microsoft.com/office/drawing/2014/main" id="{26B5B484-81EF-409C-A1E2-0C0B6D4071E3}"/>
                </a:ext>
                <a:ext uri="{C183D7F6-B498-43B3-948B-1728B52AA6E4}">
                  <adec:decorative xmlns:adec="http://schemas.microsoft.com/office/drawing/2017/decorative" val="0"/>
                </a:ext>
              </a:extLst>
            </p:cNvPr>
            <p:cNvSpPr txBox="1"/>
            <p:nvPr/>
          </p:nvSpPr>
          <p:spPr>
            <a:xfrm>
              <a:off x="5997290" y="1492741"/>
              <a:ext cx="1907595" cy="707886"/>
            </a:xfrm>
            <a:prstGeom prst="rect">
              <a:avLst/>
            </a:prstGeom>
            <a:noFill/>
          </p:spPr>
          <p:txBody>
            <a:bodyPr wrap="square" rtlCol="0">
              <a:spAutoFit/>
            </a:bodyPr>
            <a:lstStyle/>
            <a:p>
              <a:pPr lvl="0" algn="ctr" fontAlgn="base">
                <a:spcBef>
                  <a:spcPct val="0"/>
                </a:spcBef>
                <a:spcAft>
                  <a:spcPct val="0"/>
                </a:spcAft>
              </a:pPr>
              <a:r>
                <a:rPr lang="en-US" sz="2000" dirty="0">
                  <a:solidFill>
                    <a:srgbClr val="000000"/>
                  </a:solidFill>
                  <a:latin typeface="Segoe UI Semibold" panose="020B0702040204020203" pitchFamily="34" charset="0"/>
                  <a:ea typeface="Segoe UI" pitchFamily="34" charset="0"/>
                  <a:cs typeface="Segoe UI Semibold" panose="020B0702040204020203" pitchFamily="34" charset="0"/>
                </a:rPr>
                <a:t>NIC </a:t>
              </a:r>
            </a:p>
            <a:p>
              <a:pPr lvl="0" algn="ctr" fontAlgn="base">
                <a:spcBef>
                  <a:spcPct val="0"/>
                </a:spcBef>
                <a:spcAft>
                  <a:spcPct val="0"/>
                </a:spcAft>
              </a:pPr>
              <a:r>
                <a:rPr lang="en-US" sz="2000" dirty="0">
                  <a:solidFill>
                    <a:srgbClr val="000000"/>
                  </a:solidFill>
                  <a:latin typeface="Segoe UI Semibold" panose="020B0702040204020203" pitchFamily="34" charset="0"/>
                  <a:ea typeface="Segoe UI" pitchFamily="34" charset="0"/>
                  <a:cs typeface="Segoe UI Semibold" panose="020B0702040204020203" pitchFamily="34" charset="0"/>
                </a:rPr>
                <a:t>teaming</a:t>
              </a:r>
              <a:endParaRPr lang="en-IN" sz="2000" dirty="0">
                <a:solidFill>
                  <a:srgbClr val="000000"/>
                </a:solidFill>
                <a:latin typeface="Segoe UI Semibold" panose="020B0702040204020203" pitchFamily="34" charset="0"/>
                <a:ea typeface="Segoe UI" pitchFamily="34" charset="0"/>
                <a:cs typeface="Segoe UI Semibold" panose="020B0702040204020203" pitchFamily="34" charset="0"/>
              </a:endParaRPr>
            </a:p>
          </p:txBody>
        </p:sp>
        <p:sp>
          <p:nvSpPr>
            <p:cNvPr id="42" name="TextBox 41">
              <a:extLst>
                <a:ext uri="{FF2B5EF4-FFF2-40B4-BE49-F238E27FC236}">
                  <a16:creationId xmlns:a16="http://schemas.microsoft.com/office/drawing/2014/main" id="{ACF6B1F2-8462-46E8-B283-AAD5ABE9987B}"/>
                </a:ext>
                <a:ext uri="{C183D7F6-B498-43B3-948B-1728B52AA6E4}">
                  <adec:decorative xmlns:adec="http://schemas.microsoft.com/office/drawing/2017/decorative" val="0"/>
                </a:ext>
              </a:extLst>
            </p:cNvPr>
            <p:cNvSpPr txBox="1"/>
            <p:nvPr/>
          </p:nvSpPr>
          <p:spPr>
            <a:xfrm>
              <a:off x="7620920" y="2537770"/>
              <a:ext cx="1879337" cy="400110"/>
            </a:xfrm>
            <a:prstGeom prst="rect">
              <a:avLst/>
            </a:prstGeom>
            <a:noFill/>
          </p:spPr>
          <p:txBody>
            <a:bodyPr wrap="square" rtlCol="0">
              <a:spAutoFit/>
            </a:bodyPr>
            <a:lstStyle/>
            <a:p>
              <a:pPr lvl="0" algn="ctr" fontAlgn="base">
                <a:spcBef>
                  <a:spcPct val="0"/>
                </a:spcBef>
                <a:spcAft>
                  <a:spcPct val="0"/>
                </a:spcAft>
              </a:pPr>
              <a:r>
                <a:rPr lang="en-US" sz="2000" dirty="0">
                  <a:solidFill>
                    <a:srgbClr val="000000"/>
                  </a:solidFill>
                  <a:latin typeface="Segoe UI Semibold" panose="020B0702040204020203" pitchFamily="34" charset="0"/>
                  <a:ea typeface="Segoe UI" pitchFamily="34" charset="0"/>
                  <a:cs typeface="Segoe UI Semibold" panose="020B0702040204020203" pitchFamily="34" charset="0"/>
                </a:rPr>
                <a:t>Port mirroring</a:t>
              </a:r>
              <a:endParaRPr lang="en-IN" sz="2000" dirty="0">
                <a:solidFill>
                  <a:srgbClr val="000000"/>
                </a:solidFill>
                <a:latin typeface="Segoe UI Semibold" panose="020B0702040204020203" pitchFamily="34" charset="0"/>
                <a:ea typeface="Segoe UI" pitchFamily="34" charset="0"/>
                <a:cs typeface="Segoe UI Semibold" panose="020B0702040204020203" pitchFamily="34" charset="0"/>
              </a:endParaRPr>
            </a:p>
          </p:txBody>
        </p:sp>
        <p:sp>
          <p:nvSpPr>
            <p:cNvPr id="43" name="TextBox 42">
              <a:extLst>
                <a:ext uri="{FF2B5EF4-FFF2-40B4-BE49-F238E27FC236}">
                  <a16:creationId xmlns:a16="http://schemas.microsoft.com/office/drawing/2014/main" id="{74A9C424-59EF-4BAE-BBC0-26C6A5F10A60}"/>
                </a:ext>
                <a:ext uri="{C183D7F6-B498-43B3-948B-1728B52AA6E4}">
                  <adec:decorative xmlns:adec="http://schemas.microsoft.com/office/drawing/2017/decorative" val="0"/>
                </a:ext>
              </a:extLst>
            </p:cNvPr>
            <p:cNvSpPr txBox="1"/>
            <p:nvPr/>
          </p:nvSpPr>
          <p:spPr>
            <a:xfrm>
              <a:off x="7790068" y="3902413"/>
              <a:ext cx="2091292" cy="707886"/>
            </a:xfrm>
            <a:prstGeom prst="rect">
              <a:avLst/>
            </a:prstGeom>
            <a:noFill/>
          </p:spPr>
          <p:txBody>
            <a:bodyPr wrap="square" rtlCol="0">
              <a:spAutoFit/>
            </a:bodyPr>
            <a:lstStyle/>
            <a:p>
              <a:pPr lvl="0" algn="ctr" fontAlgn="base">
                <a:spcBef>
                  <a:spcPct val="0"/>
                </a:spcBef>
                <a:spcAft>
                  <a:spcPct val="0"/>
                </a:spcAft>
              </a:pPr>
              <a:r>
                <a:rPr lang="en-US" sz="2000" dirty="0">
                  <a:solidFill>
                    <a:srgbClr val="000000"/>
                  </a:solidFill>
                  <a:latin typeface="Segoe UI Semibold" panose="020B0702040204020203" pitchFamily="34" charset="0"/>
                  <a:ea typeface="Segoe UI" pitchFamily="34" charset="0"/>
                  <a:cs typeface="Segoe UI Semibold" panose="020B0702040204020203" pitchFamily="34" charset="0"/>
                </a:rPr>
                <a:t>Router </a:t>
              </a:r>
              <a:br>
                <a:rPr lang="en-US" sz="2000" dirty="0">
                  <a:solidFill>
                    <a:srgbClr val="000000"/>
                  </a:solidFill>
                  <a:latin typeface="Segoe UI Semibold" panose="020B0702040204020203" pitchFamily="34" charset="0"/>
                  <a:ea typeface="Segoe UI" pitchFamily="34" charset="0"/>
                  <a:cs typeface="Segoe UI Semibold" panose="020B0702040204020203" pitchFamily="34" charset="0"/>
                </a:rPr>
              </a:br>
              <a:r>
                <a:rPr lang="en-US" sz="2000" dirty="0">
                  <a:solidFill>
                    <a:srgbClr val="000000"/>
                  </a:solidFill>
                  <a:latin typeface="Segoe UI Semibold" panose="020B0702040204020203" pitchFamily="34" charset="0"/>
                  <a:ea typeface="Segoe UI" pitchFamily="34" charset="0"/>
                  <a:cs typeface="Segoe UI Semibold" panose="020B0702040204020203" pitchFamily="34" charset="0"/>
                </a:rPr>
                <a:t>guard</a:t>
              </a:r>
              <a:endParaRPr lang="en-IN" sz="2000" dirty="0">
                <a:solidFill>
                  <a:srgbClr val="000000"/>
                </a:solidFill>
                <a:latin typeface="Segoe UI Semibold" panose="020B0702040204020203" pitchFamily="34" charset="0"/>
                <a:ea typeface="Segoe UI" pitchFamily="34" charset="0"/>
                <a:cs typeface="Segoe UI Semibold" panose="020B0702040204020203" pitchFamily="34" charset="0"/>
              </a:endParaRPr>
            </a:p>
          </p:txBody>
        </p:sp>
        <p:sp>
          <p:nvSpPr>
            <p:cNvPr id="44" name="TextBox 43">
              <a:extLst>
                <a:ext uri="{FF2B5EF4-FFF2-40B4-BE49-F238E27FC236}">
                  <a16:creationId xmlns:a16="http://schemas.microsoft.com/office/drawing/2014/main" id="{60BBECF5-D7ED-4A14-8208-2015DC23C96A}"/>
                </a:ext>
                <a:ext uri="{C183D7F6-B498-43B3-948B-1728B52AA6E4}">
                  <adec:decorative xmlns:adec="http://schemas.microsoft.com/office/drawing/2017/decorative" val="0"/>
                </a:ext>
              </a:extLst>
            </p:cNvPr>
            <p:cNvSpPr txBox="1"/>
            <p:nvPr/>
          </p:nvSpPr>
          <p:spPr>
            <a:xfrm>
              <a:off x="7235429" y="5505924"/>
              <a:ext cx="2091292" cy="400110"/>
            </a:xfrm>
            <a:prstGeom prst="rect">
              <a:avLst/>
            </a:prstGeom>
            <a:noFill/>
          </p:spPr>
          <p:txBody>
            <a:bodyPr wrap="square" rtlCol="0">
              <a:spAutoFit/>
            </a:bodyPr>
            <a:lstStyle/>
            <a:p>
              <a:pPr lvl="0" algn="ctr" fontAlgn="base">
                <a:spcBef>
                  <a:spcPct val="0"/>
                </a:spcBef>
                <a:spcAft>
                  <a:spcPct val="0"/>
                </a:spcAft>
              </a:pPr>
              <a:r>
                <a:rPr lang="en-US" sz="2000" dirty="0">
                  <a:solidFill>
                    <a:srgbClr val="000000"/>
                  </a:solidFill>
                  <a:latin typeface="Segoe UI Semibold" panose="020B0702040204020203" pitchFamily="34" charset="0"/>
                  <a:ea typeface="Segoe UI" pitchFamily="34" charset="0"/>
                  <a:cs typeface="Segoe UI Semibold" panose="020B0702040204020203" pitchFamily="34" charset="0"/>
                </a:rPr>
                <a:t>DHCP guard</a:t>
              </a:r>
              <a:endParaRPr lang="en-IN" sz="2000" dirty="0">
                <a:solidFill>
                  <a:srgbClr val="000000"/>
                </a:solidFill>
                <a:latin typeface="Segoe UI Semibold" panose="020B0702040204020203" pitchFamily="34" charset="0"/>
                <a:ea typeface="Segoe UI" pitchFamily="34" charset="0"/>
                <a:cs typeface="Segoe UI Semibold" panose="020B0702040204020203" pitchFamily="34" charset="0"/>
              </a:endParaRPr>
            </a:p>
          </p:txBody>
        </p:sp>
        <p:sp>
          <p:nvSpPr>
            <p:cNvPr id="45" name="TextBox 44">
              <a:extLst>
                <a:ext uri="{FF2B5EF4-FFF2-40B4-BE49-F238E27FC236}">
                  <a16:creationId xmlns:a16="http://schemas.microsoft.com/office/drawing/2014/main" id="{47025A16-45ED-4B7B-93B6-9FB41F47242C}"/>
                </a:ext>
                <a:ext uri="{C183D7F6-B498-43B3-948B-1728B52AA6E4}">
                  <adec:decorative xmlns:adec="http://schemas.microsoft.com/office/drawing/2017/decorative" val="0"/>
                </a:ext>
              </a:extLst>
            </p:cNvPr>
            <p:cNvSpPr txBox="1"/>
            <p:nvPr/>
          </p:nvSpPr>
          <p:spPr>
            <a:xfrm>
              <a:off x="5405593" y="5855190"/>
              <a:ext cx="2091292" cy="707886"/>
            </a:xfrm>
            <a:prstGeom prst="rect">
              <a:avLst/>
            </a:prstGeom>
            <a:noFill/>
          </p:spPr>
          <p:txBody>
            <a:bodyPr wrap="square" rtlCol="0">
              <a:spAutoFit/>
            </a:bodyPr>
            <a:lstStyle/>
            <a:p>
              <a:pPr lvl="0" algn="ctr" fontAlgn="base">
                <a:spcBef>
                  <a:spcPct val="0"/>
                </a:spcBef>
                <a:spcAft>
                  <a:spcPct val="0"/>
                </a:spcAft>
              </a:pPr>
              <a:r>
                <a:rPr lang="en-US" sz="2000" dirty="0">
                  <a:solidFill>
                    <a:srgbClr val="000000"/>
                  </a:solidFill>
                  <a:latin typeface="Segoe UI Semibold" panose="020B0702040204020203" pitchFamily="34" charset="0"/>
                  <a:ea typeface="Segoe UI" pitchFamily="34" charset="0"/>
                  <a:cs typeface="Segoe UI Semibold" panose="020B0702040204020203" pitchFamily="34" charset="0"/>
                </a:rPr>
                <a:t>Bandwidth management</a:t>
              </a:r>
              <a:endParaRPr lang="en-IN" sz="2000" dirty="0">
                <a:solidFill>
                  <a:srgbClr val="000000"/>
                </a:solidFill>
                <a:latin typeface="Segoe UI Semibold" panose="020B0702040204020203" pitchFamily="34" charset="0"/>
                <a:ea typeface="Segoe UI" pitchFamily="34" charset="0"/>
                <a:cs typeface="Segoe UI Semibold" panose="020B0702040204020203" pitchFamily="34" charset="0"/>
              </a:endParaRPr>
            </a:p>
          </p:txBody>
        </p:sp>
        <p:sp>
          <p:nvSpPr>
            <p:cNvPr id="46" name="TextBox 45">
              <a:extLst>
                <a:ext uri="{FF2B5EF4-FFF2-40B4-BE49-F238E27FC236}">
                  <a16:creationId xmlns:a16="http://schemas.microsoft.com/office/drawing/2014/main" id="{F0AF2293-5053-40E1-BC8D-3072E7DE8BF8}"/>
                </a:ext>
                <a:ext uri="{C183D7F6-B498-43B3-948B-1728B52AA6E4}">
                  <adec:decorative xmlns:adec="http://schemas.microsoft.com/office/drawing/2017/decorative" val="0"/>
                </a:ext>
              </a:extLst>
            </p:cNvPr>
            <p:cNvSpPr txBox="1"/>
            <p:nvPr/>
          </p:nvSpPr>
          <p:spPr>
            <a:xfrm>
              <a:off x="3469742" y="5639410"/>
              <a:ext cx="2091292" cy="707886"/>
            </a:xfrm>
            <a:prstGeom prst="rect">
              <a:avLst/>
            </a:prstGeom>
            <a:noFill/>
          </p:spPr>
          <p:txBody>
            <a:bodyPr wrap="square" rtlCol="0">
              <a:spAutoFit/>
            </a:bodyPr>
            <a:lstStyle/>
            <a:p>
              <a:pPr lvl="0" algn="ctr" fontAlgn="base">
                <a:spcBef>
                  <a:spcPct val="0"/>
                </a:spcBef>
                <a:spcAft>
                  <a:spcPct val="0"/>
                </a:spcAft>
              </a:pPr>
              <a:r>
                <a:rPr lang="en-US" sz="2000" dirty="0">
                  <a:solidFill>
                    <a:srgbClr val="000000"/>
                  </a:solidFill>
                  <a:latin typeface="Segoe UI Semibold" panose="020B0702040204020203" pitchFamily="34" charset="0"/>
                  <a:ea typeface="Segoe UI" pitchFamily="34" charset="0"/>
                  <a:cs typeface="Segoe UI Semibold" panose="020B0702040204020203" pitchFamily="34" charset="0"/>
                </a:rPr>
                <a:t>Network </a:t>
              </a:r>
            </a:p>
            <a:p>
              <a:pPr lvl="0" algn="ctr" fontAlgn="base">
                <a:spcBef>
                  <a:spcPct val="0"/>
                </a:spcBef>
                <a:spcAft>
                  <a:spcPct val="0"/>
                </a:spcAft>
              </a:pPr>
              <a:r>
                <a:rPr lang="en-US" sz="2000" dirty="0">
                  <a:solidFill>
                    <a:srgbClr val="000000"/>
                  </a:solidFill>
                  <a:latin typeface="Segoe UI Semibold" panose="020B0702040204020203" pitchFamily="34" charset="0"/>
                  <a:ea typeface="Segoe UI" pitchFamily="34" charset="0"/>
                  <a:cs typeface="Segoe UI Semibold" panose="020B0702040204020203" pitchFamily="34" charset="0"/>
                </a:rPr>
                <a:t>virtualization</a:t>
              </a:r>
              <a:endParaRPr lang="en-IN" sz="2000" dirty="0">
                <a:solidFill>
                  <a:srgbClr val="000000"/>
                </a:solidFill>
                <a:latin typeface="Segoe UI Semibold" panose="020B0702040204020203" pitchFamily="34" charset="0"/>
                <a:ea typeface="Segoe UI" pitchFamily="34" charset="0"/>
                <a:cs typeface="Segoe UI Semibold" panose="020B0702040204020203" pitchFamily="34" charset="0"/>
              </a:endParaRPr>
            </a:p>
          </p:txBody>
        </p:sp>
        <p:sp>
          <p:nvSpPr>
            <p:cNvPr id="47" name="TextBox 46">
              <a:extLst>
                <a:ext uri="{FF2B5EF4-FFF2-40B4-BE49-F238E27FC236}">
                  <a16:creationId xmlns:a16="http://schemas.microsoft.com/office/drawing/2014/main" id="{C15AEE64-D6CF-47A1-A664-A86E2063A0FB}"/>
                </a:ext>
                <a:ext uri="{C183D7F6-B498-43B3-948B-1728B52AA6E4}">
                  <adec:decorative xmlns:adec="http://schemas.microsoft.com/office/drawing/2017/decorative" val="0"/>
                </a:ext>
              </a:extLst>
            </p:cNvPr>
            <p:cNvSpPr txBox="1"/>
            <p:nvPr/>
          </p:nvSpPr>
          <p:spPr>
            <a:xfrm>
              <a:off x="2861706" y="4500836"/>
              <a:ext cx="1271730" cy="400110"/>
            </a:xfrm>
            <a:prstGeom prst="rect">
              <a:avLst/>
            </a:prstGeom>
            <a:noFill/>
          </p:spPr>
          <p:txBody>
            <a:bodyPr wrap="square" rtlCol="0">
              <a:spAutoFit/>
            </a:bodyPr>
            <a:lstStyle/>
            <a:p>
              <a:pPr lvl="0" algn="ctr" fontAlgn="base">
                <a:spcBef>
                  <a:spcPct val="0"/>
                </a:spcBef>
                <a:spcAft>
                  <a:spcPct val="0"/>
                </a:spcAft>
              </a:pPr>
              <a:r>
                <a:rPr lang="en-US" sz="2000" dirty="0">
                  <a:solidFill>
                    <a:srgbClr val="000000"/>
                  </a:solidFill>
                  <a:latin typeface="Segoe UI Semibold" panose="020B0702040204020203" pitchFamily="34" charset="0"/>
                  <a:ea typeface="Segoe UI" pitchFamily="34" charset="0"/>
                  <a:cs typeface="Segoe UI Semibold" panose="020B0702040204020203" pitchFamily="34" charset="0"/>
                </a:rPr>
                <a:t>SR-IOV</a:t>
              </a:r>
              <a:endParaRPr lang="en-IN" sz="2000" dirty="0">
                <a:solidFill>
                  <a:srgbClr val="000000"/>
                </a:solidFill>
                <a:latin typeface="Segoe UI Semibold" panose="020B0702040204020203" pitchFamily="34" charset="0"/>
                <a:ea typeface="Segoe UI" pitchFamily="34" charset="0"/>
                <a:cs typeface="Segoe UI Semibold" panose="020B0702040204020203" pitchFamily="34" charset="0"/>
              </a:endParaRPr>
            </a:p>
          </p:txBody>
        </p:sp>
        <p:sp>
          <p:nvSpPr>
            <p:cNvPr id="48" name="TextBox 47">
              <a:extLst>
                <a:ext uri="{FF2B5EF4-FFF2-40B4-BE49-F238E27FC236}">
                  <a16:creationId xmlns:a16="http://schemas.microsoft.com/office/drawing/2014/main" id="{A17F86F6-9969-47EE-8B9F-E201BCACCEED}"/>
                </a:ext>
                <a:ext uri="{C183D7F6-B498-43B3-948B-1728B52AA6E4}">
                  <adec:decorative xmlns:adec="http://schemas.microsoft.com/office/drawing/2017/decorative" val="0"/>
                </a:ext>
              </a:extLst>
            </p:cNvPr>
            <p:cNvSpPr txBox="1"/>
            <p:nvPr/>
          </p:nvSpPr>
          <p:spPr>
            <a:xfrm>
              <a:off x="2910121" y="2846181"/>
              <a:ext cx="1653250" cy="707886"/>
            </a:xfrm>
            <a:prstGeom prst="rect">
              <a:avLst/>
            </a:prstGeom>
            <a:noFill/>
          </p:spPr>
          <p:txBody>
            <a:bodyPr wrap="square" rtlCol="0">
              <a:spAutoFit/>
            </a:bodyPr>
            <a:lstStyle/>
            <a:p>
              <a:pPr lvl="0" algn="ctr" fontAlgn="base">
                <a:spcBef>
                  <a:spcPct val="0"/>
                </a:spcBef>
                <a:spcAft>
                  <a:spcPct val="0"/>
                </a:spcAft>
              </a:pPr>
              <a:r>
                <a:rPr lang="en-US" sz="2000" dirty="0">
                  <a:solidFill>
                    <a:srgbClr val="000000"/>
                  </a:solidFill>
                  <a:latin typeface="Segoe UI Semibold" panose="020B0702040204020203" pitchFamily="34" charset="0"/>
                  <a:ea typeface="Segoe UI" pitchFamily="34" charset="0"/>
                  <a:cs typeface="Segoe UI Semibold" panose="020B0702040204020203" pitchFamily="34" charset="0"/>
                </a:rPr>
                <a:t>IPsec task offloading</a:t>
              </a:r>
              <a:endParaRPr lang="en-IN" sz="2000" dirty="0">
                <a:solidFill>
                  <a:srgbClr val="000000"/>
                </a:solidFill>
                <a:latin typeface="Segoe UI Semibold" panose="020B0702040204020203" pitchFamily="34" charset="0"/>
                <a:ea typeface="Segoe UI" pitchFamily="34" charset="0"/>
                <a:cs typeface="Segoe UI Semibold" panose="020B0702040204020203" pitchFamily="34" charset="0"/>
              </a:endParaRPr>
            </a:p>
          </p:txBody>
        </p:sp>
        <p:sp>
          <p:nvSpPr>
            <p:cNvPr id="49" name="TextBox 48">
              <a:extLst>
                <a:ext uri="{FF2B5EF4-FFF2-40B4-BE49-F238E27FC236}">
                  <a16:creationId xmlns:a16="http://schemas.microsoft.com/office/drawing/2014/main" id="{3345D875-1145-43CD-A13B-1ECAA768907A}"/>
                </a:ext>
                <a:ext uri="{C183D7F6-B498-43B3-948B-1728B52AA6E4}">
                  <adec:decorative xmlns:adec="http://schemas.microsoft.com/office/drawing/2017/decorative" val="0"/>
                </a:ext>
              </a:extLst>
            </p:cNvPr>
            <p:cNvSpPr txBox="1"/>
            <p:nvPr/>
          </p:nvSpPr>
          <p:spPr>
            <a:xfrm>
              <a:off x="4267080" y="1807507"/>
              <a:ext cx="1413033" cy="400110"/>
            </a:xfrm>
            <a:prstGeom prst="rect">
              <a:avLst/>
            </a:prstGeom>
            <a:noFill/>
          </p:spPr>
          <p:txBody>
            <a:bodyPr wrap="square" rtlCol="0">
              <a:spAutoFit/>
            </a:bodyPr>
            <a:lstStyle/>
            <a:p>
              <a:pPr lvl="0" algn="ctr" fontAlgn="base">
                <a:spcBef>
                  <a:spcPct val="0"/>
                </a:spcBef>
                <a:spcAft>
                  <a:spcPct val="0"/>
                </a:spcAft>
              </a:pPr>
              <a:r>
                <a:rPr lang="en-US" sz="2000" dirty="0">
                  <a:solidFill>
                    <a:srgbClr val="000000"/>
                  </a:solidFill>
                  <a:latin typeface="Segoe UI Semibold" panose="020B0702040204020203" pitchFamily="34" charset="0"/>
                  <a:ea typeface="Segoe UI" pitchFamily="34" charset="0"/>
                  <a:cs typeface="Segoe UI Semibold" panose="020B0702040204020203" pitchFamily="34" charset="0"/>
                </a:rPr>
                <a:t>VMQ</a:t>
              </a:r>
              <a:endParaRPr lang="en-IN" sz="2000" dirty="0">
                <a:solidFill>
                  <a:srgbClr val="000000"/>
                </a:solidFill>
                <a:latin typeface="Segoe UI Semibold" panose="020B0702040204020203" pitchFamily="34" charset="0"/>
                <a:ea typeface="Segoe UI" pitchFamily="34" charset="0"/>
                <a:cs typeface="Segoe UI Semibold" panose="020B0702040204020203" pitchFamily="34" charset="0"/>
              </a:endParaRPr>
            </a:p>
          </p:txBody>
        </p:sp>
      </p:grpSp>
    </p:spTree>
    <p:extLst>
      <p:ext uri="{BB962C8B-B14F-4D97-AF65-F5344CB8AC3E}">
        <p14:creationId xmlns:p14="http://schemas.microsoft.com/office/powerpoint/2010/main" val="2590070775"/>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
            <a:extLst>
              <a:ext uri="{FF2B5EF4-FFF2-40B4-BE49-F238E27FC236}">
                <a16:creationId xmlns:a16="http://schemas.microsoft.com/office/drawing/2014/main" id="{560C1CF0-38BA-4BC2-AAC5-804E87C22BAE}"/>
              </a:ext>
            </a:extLst>
          </p:cNvPr>
          <p:cNvSpPr>
            <a:spLocks noGrp="1"/>
          </p:cNvSpPr>
          <p:nvPr>
            <p:ph type="title"/>
          </p:nvPr>
        </p:nvSpPr>
        <p:spPr>
          <a:xfrm>
            <a:off x="465138" y="567457"/>
            <a:ext cx="11530584" cy="411480"/>
          </a:xfrm>
        </p:spPr>
        <p:txBody>
          <a:bodyPr/>
          <a:lstStyle/>
          <a:p>
            <a:r>
              <a:rPr lang="en-US" dirty="0"/>
              <a:t>Networking features for Hyper-V (2 of 2)</a:t>
            </a:r>
          </a:p>
        </p:txBody>
      </p:sp>
      <p:grpSp>
        <p:nvGrpSpPr>
          <p:cNvPr id="17" name="Group 16" descr="Graphic representing the networking features of Hyper-V&#10;">
            <a:extLst>
              <a:ext uri="{FF2B5EF4-FFF2-40B4-BE49-F238E27FC236}">
                <a16:creationId xmlns:a16="http://schemas.microsoft.com/office/drawing/2014/main" id="{C65590E5-6EC1-45C4-9BB4-DAEFCD6FFA82}"/>
              </a:ext>
            </a:extLst>
          </p:cNvPr>
          <p:cNvGrpSpPr/>
          <p:nvPr/>
        </p:nvGrpSpPr>
        <p:grpSpPr>
          <a:xfrm>
            <a:off x="3102958" y="1279683"/>
            <a:ext cx="6063152" cy="4885449"/>
            <a:chOff x="3102958" y="1279683"/>
            <a:chExt cx="6063152" cy="4885449"/>
          </a:xfrm>
        </p:grpSpPr>
        <p:grpSp>
          <p:nvGrpSpPr>
            <p:cNvPr id="18" name="Group 17" descr="Graphic representing the networking features of Hyper-V&#10;">
              <a:extLst>
                <a:ext uri="{FF2B5EF4-FFF2-40B4-BE49-F238E27FC236}">
                  <a16:creationId xmlns:a16="http://schemas.microsoft.com/office/drawing/2014/main" id="{29208B79-6AF4-4687-8D6E-1FCAB0B1232D}"/>
                </a:ext>
              </a:extLst>
            </p:cNvPr>
            <p:cNvGrpSpPr/>
            <p:nvPr/>
          </p:nvGrpSpPr>
          <p:grpSpPr>
            <a:xfrm>
              <a:off x="3102958" y="1279683"/>
              <a:ext cx="6063152" cy="4885449"/>
              <a:chOff x="2241034" y="1193335"/>
              <a:chExt cx="6063152" cy="4885449"/>
            </a:xfrm>
          </p:grpSpPr>
          <p:sp>
            <p:nvSpPr>
              <p:cNvPr id="33" name="Oval 32">
                <a:extLst>
                  <a:ext uri="{FF2B5EF4-FFF2-40B4-BE49-F238E27FC236}">
                    <a16:creationId xmlns:a16="http://schemas.microsoft.com/office/drawing/2014/main" id="{89756917-499F-4651-A509-7EBCBD35F853}"/>
                  </a:ext>
                  <a:ext uri="{C183D7F6-B498-43B3-948B-1728B52AA6E4}">
                    <adec:decorative xmlns:adec="http://schemas.microsoft.com/office/drawing/2017/decorative" val="0"/>
                  </a:ext>
                </a:extLst>
              </p:cNvPr>
              <p:cNvSpPr/>
              <p:nvPr/>
            </p:nvSpPr>
            <p:spPr>
              <a:xfrm>
                <a:off x="2692250" y="4419743"/>
                <a:ext cx="1848125" cy="1399309"/>
              </a:xfrm>
              <a:prstGeom prst="ellipse">
                <a:avLst/>
              </a:prstGeom>
              <a:noFill/>
              <a:ln w="25400">
                <a:solidFill>
                  <a:schemeClr val="tx1"/>
                </a:solidFill>
              </a:ln>
            </p:spPr>
            <p:style>
              <a:lnRef idx="0">
                <a:scrgbClr r="0" g="0" b="0"/>
              </a:lnRef>
              <a:fillRef idx="0">
                <a:scrgbClr r="0" g="0" b="0"/>
              </a:fillRef>
              <a:effectRef idx="0">
                <a:scrgbClr r="0" g="0" b="0"/>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000" b="1" dirty="0">
                    <a:solidFill>
                      <a:srgbClr val="FFFFFF"/>
                    </a:solidFill>
                  </a:rPr>
                  <a:t> </a:t>
                </a:r>
              </a:p>
            </p:txBody>
          </p:sp>
          <p:sp>
            <p:nvSpPr>
              <p:cNvPr id="34" name="Oval 33">
                <a:extLst>
                  <a:ext uri="{FF2B5EF4-FFF2-40B4-BE49-F238E27FC236}">
                    <a16:creationId xmlns:a16="http://schemas.microsoft.com/office/drawing/2014/main" id="{4AE9D7A2-296B-44EE-B2E1-C99D3A7C89E4}"/>
                  </a:ext>
                </a:extLst>
              </p:cNvPr>
              <p:cNvSpPr/>
              <p:nvPr/>
            </p:nvSpPr>
            <p:spPr>
              <a:xfrm>
                <a:off x="4272131" y="3084481"/>
                <a:ext cx="1848125" cy="1399309"/>
              </a:xfrm>
              <a:prstGeom prst="ellipse">
                <a:avLst/>
              </a:prstGeom>
              <a:solidFill>
                <a:schemeClr val="accent2"/>
              </a:solidFill>
              <a:ln w="25400">
                <a:solidFill>
                  <a:schemeClr val="tx1">
                    <a:lumMod val="50000"/>
                    <a:lumOff val="50000"/>
                  </a:schemeClr>
                </a:solidFill>
              </a:ln>
            </p:spPr>
            <p:style>
              <a:lnRef idx="0">
                <a:scrgbClr r="0" g="0" b="0"/>
              </a:lnRef>
              <a:fillRef idx="0">
                <a:scrgbClr r="0" g="0" b="0"/>
              </a:fillRef>
              <a:effectRef idx="0">
                <a:scrgbClr r="0" g="0" b="0"/>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000" b="1" dirty="0">
                    <a:solidFill>
                      <a:srgbClr val="FFFFFF"/>
                    </a:solidFill>
                  </a:rPr>
                  <a:t> </a:t>
                </a:r>
              </a:p>
            </p:txBody>
          </p:sp>
          <p:sp>
            <p:nvSpPr>
              <p:cNvPr id="35" name="Oval 34">
                <a:extLst>
                  <a:ext uri="{FF2B5EF4-FFF2-40B4-BE49-F238E27FC236}">
                    <a16:creationId xmlns:a16="http://schemas.microsoft.com/office/drawing/2014/main" id="{AF1ED3F8-033A-4014-94FF-681DF55D6B65}"/>
                  </a:ext>
                </a:extLst>
              </p:cNvPr>
              <p:cNvSpPr/>
              <p:nvPr/>
            </p:nvSpPr>
            <p:spPr>
              <a:xfrm>
                <a:off x="2241034" y="2336357"/>
                <a:ext cx="1848125" cy="1399309"/>
              </a:xfrm>
              <a:prstGeom prst="ellipse">
                <a:avLst/>
              </a:prstGeom>
              <a:noFill/>
              <a:ln w="25400">
                <a:solidFill>
                  <a:schemeClr val="tx1"/>
                </a:solidFill>
              </a:ln>
            </p:spPr>
            <p:style>
              <a:lnRef idx="0">
                <a:scrgbClr r="0" g="0" b="0"/>
              </a:lnRef>
              <a:fillRef idx="0">
                <a:scrgbClr r="0" g="0" b="0"/>
              </a:fillRef>
              <a:effectRef idx="0">
                <a:scrgbClr r="0" g="0" b="0"/>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000" b="1" dirty="0">
                    <a:solidFill>
                      <a:srgbClr val="FFFFFF"/>
                    </a:solidFill>
                  </a:rPr>
                  <a:t> </a:t>
                </a:r>
              </a:p>
            </p:txBody>
          </p:sp>
          <p:sp>
            <p:nvSpPr>
              <p:cNvPr id="36" name="Oval 35">
                <a:extLst>
                  <a:ext uri="{FF2B5EF4-FFF2-40B4-BE49-F238E27FC236}">
                    <a16:creationId xmlns:a16="http://schemas.microsoft.com/office/drawing/2014/main" id="{BDDBE86F-1AD2-40EC-8889-9F318BCAC232}"/>
                  </a:ext>
                </a:extLst>
              </p:cNvPr>
              <p:cNvSpPr/>
              <p:nvPr/>
            </p:nvSpPr>
            <p:spPr>
              <a:xfrm>
                <a:off x="6456061" y="2579888"/>
                <a:ext cx="1848125" cy="1399309"/>
              </a:xfrm>
              <a:prstGeom prst="ellipse">
                <a:avLst/>
              </a:prstGeom>
              <a:noFill/>
              <a:ln w="25400">
                <a:solidFill>
                  <a:schemeClr val="tx1"/>
                </a:solidFill>
              </a:ln>
            </p:spPr>
            <p:style>
              <a:lnRef idx="0">
                <a:scrgbClr r="0" g="0" b="0"/>
              </a:lnRef>
              <a:fillRef idx="0">
                <a:scrgbClr r="0" g="0" b="0"/>
              </a:fillRef>
              <a:effectRef idx="0">
                <a:scrgbClr r="0" g="0" b="0"/>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000" b="1" dirty="0">
                    <a:solidFill>
                      <a:srgbClr val="FFFFFF"/>
                    </a:solidFill>
                  </a:rPr>
                  <a:t> </a:t>
                </a:r>
              </a:p>
            </p:txBody>
          </p:sp>
          <p:sp>
            <p:nvSpPr>
              <p:cNvPr id="39" name="Oval 38">
                <a:extLst>
                  <a:ext uri="{FF2B5EF4-FFF2-40B4-BE49-F238E27FC236}">
                    <a16:creationId xmlns:a16="http://schemas.microsoft.com/office/drawing/2014/main" id="{72D42901-9297-41F2-8C86-6DE574B66653}"/>
                  </a:ext>
                </a:extLst>
              </p:cNvPr>
              <p:cNvSpPr/>
              <p:nvPr/>
            </p:nvSpPr>
            <p:spPr>
              <a:xfrm>
                <a:off x="4306798" y="1193335"/>
                <a:ext cx="1848125" cy="1427379"/>
              </a:xfrm>
              <a:prstGeom prst="ellipse">
                <a:avLst/>
              </a:prstGeom>
              <a:noFill/>
              <a:ln w="25400">
                <a:solidFill>
                  <a:schemeClr val="tx1"/>
                </a:solidFill>
              </a:ln>
            </p:spPr>
            <p:style>
              <a:lnRef idx="0">
                <a:scrgbClr r="0" g="0" b="0"/>
              </a:lnRef>
              <a:fillRef idx="0">
                <a:scrgbClr r="0" g="0" b="0"/>
              </a:fillRef>
              <a:effectRef idx="0">
                <a:scrgbClr r="0" g="0" b="0"/>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000" b="1" dirty="0">
                    <a:solidFill>
                      <a:srgbClr val="FFFFFF"/>
                    </a:solidFill>
                  </a:rPr>
                  <a:t> </a:t>
                </a:r>
              </a:p>
            </p:txBody>
          </p:sp>
          <p:sp>
            <p:nvSpPr>
              <p:cNvPr id="43" name="Oval 42">
                <a:extLst>
                  <a:ext uri="{FF2B5EF4-FFF2-40B4-BE49-F238E27FC236}">
                    <a16:creationId xmlns:a16="http://schemas.microsoft.com/office/drawing/2014/main" id="{701B5BA8-147F-4933-AA80-11D885010C01}"/>
                  </a:ext>
                  <a:ext uri="{C183D7F6-B498-43B3-948B-1728B52AA6E4}">
                    <adec:decorative xmlns:adec="http://schemas.microsoft.com/office/drawing/2017/decorative" val="1"/>
                  </a:ext>
                </a:extLst>
              </p:cNvPr>
              <p:cNvSpPr/>
              <p:nvPr/>
            </p:nvSpPr>
            <p:spPr bwMode="auto">
              <a:xfrm>
                <a:off x="5441605" y="4679474"/>
                <a:ext cx="1811845" cy="1399310"/>
              </a:xfrm>
              <a:prstGeom prst="ellipse">
                <a:avLst/>
              </a:prstGeom>
              <a:noFill/>
              <a:ln w="2540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grpSp>
        <p:sp>
          <p:nvSpPr>
            <p:cNvPr id="20" name="TextBox 19">
              <a:extLst>
                <a:ext uri="{FF2B5EF4-FFF2-40B4-BE49-F238E27FC236}">
                  <a16:creationId xmlns:a16="http://schemas.microsoft.com/office/drawing/2014/main" id="{09A7A92A-F113-4BC0-83A2-870A75EE7566}"/>
                </a:ext>
              </a:extLst>
            </p:cNvPr>
            <p:cNvSpPr txBox="1"/>
            <p:nvPr/>
          </p:nvSpPr>
          <p:spPr>
            <a:xfrm>
              <a:off x="4965332" y="3419912"/>
              <a:ext cx="2185570" cy="849463"/>
            </a:xfrm>
            <a:prstGeom prst="rect">
              <a:avLst/>
            </a:prstGeom>
            <a:noFill/>
          </p:spPr>
          <p:txBody>
            <a:bodyPr wrap="square" lIns="182880" tIns="146304" rIns="182880" bIns="146304" rtlCol="0">
              <a:spAutoFit/>
            </a:bodyPr>
            <a:lstStyle/>
            <a:p>
              <a:pPr algn="ctr">
                <a:lnSpc>
                  <a:spcPct val="90000"/>
                </a:lnSpc>
                <a:spcAft>
                  <a:spcPts val="600"/>
                </a:spcAft>
              </a:pPr>
              <a:r>
                <a:rPr lang="en-US" sz="2000" dirty="0">
                  <a:solidFill>
                    <a:schemeClr val="bg1"/>
                  </a:solidFill>
                  <a:latin typeface="+mj-lt"/>
                </a:rPr>
                <a:t>Hyper-V</a:t>
              </a:r>
              <a:r>
                <a:rPr lang="en-US" sz="2000" b="1" dirty="0">
                  <a:solidFill>
                    <a:schemeClr val="bg1"/>
                  </a:solidFill>
                  <a:latin typeface="+mj-lt"/>
                </a:rPr>
                <a:t> networking</a:t>
              </a:r>
            </a:p>
          </p:txBody>
        </p:sp>
        <p:sp>
          <p:nvSpPr>
            <p:cNvPr id="21" name="TextBox 20">
              <a:extLst>
                <a:ext uri="{FF2B5EF4-FFF2-40B4-BE49-F238E27FC236}">
                  <a16:creationId xmlns:a16="http://schemas.microsoft.com/office/drawing/2014/main" id="{8BABFD19-C5C2-45AE-BCDA-D35543F767BC}"/>
                </a:ext>
              </a:extLst>
            </p:cNvPr>
            <p:cNvSpPr txBox="1"/>
            <p:nvPr/>
          </p:nvSpPr>
          <p:spPr>
            <a:xfrm>
              <a:off x="5402299" y="1707140"/>
              <a:ext cx="1380971" cy="572464"/>
            </a:xfrm>
            <a:prstGeom prst="rect">
              <a:avLst/>
            </a:prstGeom>
            <a:noFill/>
          </p:spPr>
          <p:txBody>
            <a:bodyPr wrap="square" lIns="182880" tIns="146304" rIns="182880" bIns="146304" rtlCol="0">
              <a:spAutoFit/>
            </a:bodyPr>
            <a:lstStyle/>
            <a:p>
              <a:pPr algn="ctr">
                <a:lnSpc>
                  <a:spcPct val="90000"/>
                </a:lnSpc>
                <a:spcAft>
                  <a:spcPts val="600"/>
                </a:spcAft>
              </a:pPr>
              <a:r>
                <a:rPr lang="en-US" sz="2000" dirty="0">
                  <a:gradFill>
                    <a:gsLst>
                      <a:gs pos="2917">
                        <a:schemeClr val="tx1"/>
                      </a:gs>
                      <a:gs pos="30000">
                        <a:schemeClr val="tx1"/>
                      </a:gs>
                    </a:gsLst>
                    <a:lin ang="5400000" scaled="0"/>
                  </a:gradFill>
                  <a:latin typeface="+mj-lt"/>
                </a:rPr>
                <a:t>SET</a:t>
              </a:r>
            </a:p>
          </p:txBody>
        </p:sp>
        <p:sp>
          <p:nvSpPr>
            <p:cNvPr id="29" name="TextBox 28">
              <a:extLst>
                <a:ext uri="{FF2B5EF4-FFF2-40B4-BE49-F238E27FC236}">
                  <a16:creationId xmlns:a16="http://schemas.microsoft.com/office/drawing/2014/main" id="{CE813CB7-33AA-4EEC-BDC9-C53B8D6E6EBF}"/>
                </a:ext>
              </a:extLst>
            </p:cNvPr>
            <p:cNvSpPr txBox="1"/>
            <p:nvPr/>
          </p:nvSpPr>
          <p:spPr>
            <a:xfrm>
              <a:off x="7435082" y="3079658"/>
              <a:ext cx="1613931" cy="572464"/>
            </a:xfrm>
            <a:prstGeom prst="rect">
              <a:avLst/>
            </a:prstGeom>
            <a:noFill/>
          </p:spPr>
          <p:txBody>
            <a:bodyPr wrap="square" lIns="182880" tIns="146304" rIns="182880" bIns="146304" rtlCol="0">
              <a:spAutoFit/>
            </a:bodyPr>
            <a:lstStyle/>
            <a:p>
              <a:pPr algn="ctr">
                <a:lnSpc>
                  <a:spcPct val="90000"/>
                </a:lnSpc>
                <a:spcAft>
                  <a:spcPts val="600"/>
                </a:spcAft>
              </a:pPr>
              <a:r>
                <a:rPr lang="en-US" sz="2000" dirty="0">
                  <a:gradFill>
                    <a:gsLst>
                      <a:gs pos="2917">
                        <a:schemeClr val="tx1"/>
                      </a:gs>
                      <a:gs pos="30000">
                        <a:schemeClr val="tx1"/>
                      </a:gs>
                    </a:gsLst>
                    <a:lin ang="5400000" scaled="0"/>
                  </a:gradFill>
                  <a:latin typeface="+mj-lt"/>
                </a:rPr>
                <a:t>VMMQ</a:t>
              </a:r>
            </a:p>
          </p:txBody>
        </p:sp>
        <p:sp>
          <p:nvSpPr>
            <p:cNvPr id="30" name="TextBox 29">
              <a:extLst>
                <a:ext uri="{FF2B5EF4-FFF2-40B4-BE49-F238E27FC236}">
                  <a16:creationId xmlns:a16="http://schemas.microsoft.com/office/drawing/2014/main" id="{B8B24017-473B-441E-A8EA-02A8499864CA}"/>
                </a:ext>
              </a:extLst>
            </p:cNvPr>
            <p:cNvSpPr txBox="1"/>
            <p:nvPr/>
          </p:nvSpPr>
          <p:spPr>
            <a:xfrm>
              <a:off x="6510751" y="4902246"/>
              <a:ext cx="1397400" cy="1126462"/>
            </a:xfrm>
            <a:prstGeom prst="rect">
              <a:avLst/>
            </a:prstGeom>
            <a:noFill/>
          </p:spPr>
          <p:txBody>
            <a:bodyPr wrap="square" lIns="182880" tIns="146304" rIns="182880" bIns="146304" rtlCol="0">
              <a:spAutoFit/>
            </a:bodyPr>
            <a:lstStyle/>
            <a:p>
              <a:pPr algn="ctr">
                <a:lnSpc>
                  <a:spcPct val="90000"/>
                </a:lnSpc>
                <a:spcAft>
                  <a:spcPts val="600"/>
                </a:spcAft>
              </a:pPr>
              <a:r>
                <a:rPr lang="en-US" sz="2000" dirty="0">
                  <a:gradFill>
                    <a:gsLst>
                      <a:gs pos="2917">
                        <a:schemeClr val="tx1"/>
                      </a:gs>
                      <a:gs pos="30000">
                        <a:schemeClr val="tx1"/>
                      </a:gs>
                    </a:gsLst>
                    <a:lin ang="5400000" scaled="0"/>
                  </a:gradFill>
                  <a:latin typeface="+mj-lt"/>
                </a:rPr>
                <a:t>NAT Virtual switch</a:t>
              </a:r>
            </a:p>
          </p:txBody>
        </p:sp>
        <p:sp>
          <p:nvSpPr>
            <p:cNvPr id="31" name="TextBox 30">
              <a:extLst>
                <a:ext uri="{FF2B5EF4-FFF2-40B4-BE49-F238E27FC236}">
                  <a16:creationId xmlns:a16="http://schemas.microsoft.com/office/drawing/2014/main" id="{A12DE7CB-3D94-4702-9E11-3A1A2DD0F85A}"/>
                </a:ext>
              </a:extLst>
            </p:cNvPr>
            <p:cNvSpPr txBox="1"/>
            <p:nvPr/>
          </p:nvSpPr>
          <p:spPr>
            <a:xfrm>
              <a:off x="3355048" y="4642514"/>
              <a:ext cx="2246376" cy="1126462"/>
            </a:xfrm>
            <a:prstGeom prst="rect">
              <a:avLst/>
            </a:prstGeom>
            <a:noFill/>
          </p:spPr>
          <p:txBody>
            <a:bodyPr wrap="square" lIns="182880" tIns="146304" rIns="182880" bIns="146304" rtlCol="0">
              <a:spAutoFit/>
            </a:bodyPr>
            <a:lstStyle/>
            <a:p>
              <a:pPr algn="ctr">
                <a:lnSpc>
                  <a:spcPct val="90000"/>
                </a:lnSpc>
                <a:spcAft>
                  <a:spcPts val="600"/>
                </a:spcAft>
              </a:pPr>
              <a:r>
                <a:rPr lang="en-US" sz="2000" dirty="0">
                  <a:gradFill>
                    <a:gsLst>
                      <a:gs pos="2917">
                        <a:schemeClr val="tx1"/>
                      </a:gs>
                      <a:gs pos="30000">
                        <a:schemeClr val="tx1"/>
                      </a:gs>
                    </a:gsLst>
                    <a:lin ang="5400000" scaled="0"/>
                  </a:gradFill>
                  <a:latin typeface="+mj-lt"/>
                </a:rPr>
                <a:t>Converged network adapters</a:t>
              </a:r>
            </a:p>
          </p:txBody>
        </p:sp>
        <p:sp>
          <p:nvSpPr>
            <p:cNvPr id="32" name="TextBox 31">
              <a:extLst>
                <a:ext uri="{FF2B5EF4-FFF2-40B4-BE49-F238E27FC236}">
                  <a16:creationId xmlns:a16="http://schemas.microsoft.com/office/drawing/2014/main" id="{A8F48951-366F-498A-8ED0-E294F9983A0F}"/>
                </a:ext>
              </a:extLst>
            </p:cNvPr>
            <p:cNvSpPr txBox="1"/>
            <p:nvPr/>
          </p:nvSpPr>
          <p:spPr>
            <a:xfrm>
              <a:off x="3304495" y="2836127"/>
              <a:ext cx="1445051" cy="572464"/>
            </a:xfrm>
            <a:prstGeom prst="rect">
              <a:avLst/>
            </a:prstGeom>
            <a:noFill/>
          </p:spPr>
          <p:txBody>
            <a:bodyPr wrap="square" lIns="182880" tIns="146304" rIns="182880" bIns="146304" rtlCol="0">
              <a:spAutoFit/>
            </a:bodyPr>
            <a:lstStyle/>
            <a:p>
              <a:pPr algn="ctr">
                <a:lnSpc>
                  <a:spcPct val="90000"/>
                </a:lnSpc>
                <a:spcAft>
                  <a:spcPts val="600"/>
                </a:spcAft>
              </a:pPr>
              <a:r>
                <a:rPr lang="en-US" sz="2000" dirty="0">
                  <a:gradFill>
                    <a:gsLst>
                      <a:gs pos="2917">
                        <a:schemeClr val="tx1"/>
                      </a:gs>
                      <a:gs pos="30000">
                        <a:schemeClr val="tx1"/>
                      </a:gs>
                    </a:gsLst>
                    <a:lin ang="5400000" scaled="0"/>
                  </a:gradFill>
                  <a:latin typeface="+mj-lt"/>
                </a:rPr>
                <a:t>RDMA</a:t>
              </a:r>
            </a:p>
          </p:txBody>
        </p:sp>
      </p:grpSp>
    </p:spTree>
    <p:extLst>
      <p:ext uri="{BB962C8B-B14F-4D97-AF65-F5344CB8AC3E}">
        <p14:creationId xmlns:p14="http://schemas.microsoft.com/office/powerpoint/2010/main" val="2047102220"/>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581CDE-AAF4-4306-95D6-41E8B4B8E90B}"/>
              </a:ext>
            </a:extLst>
          </p:cNvPr>
          <p:cNvSpPr>
            <a:spLocks noGrp="1"/>
          </p:cNvSpPr>
          <p:nvPr>
            <p:ph type="title"/>
          </p:nvPr>
        </p:nvSpPr>
        <p:spPr/>
        <p:txBody>
          <a:bodyPr/>
          <a:lstStyle/>
          <a:p>
            <a:r>
              <a:rPr lang="en-US" dirty="0"/>
              <a:t>Manage VM states and checkpoints</a:t>
            </a:r>
          </a:p>
        </p:txBody>
      </p:sp>
      <p:sp>
        <p:nvSpPr>
          <p:cNvPr id="3" name="Text Placeholder 2">
            <a:extLst>
              <a:ext uri="{FF2B5EF4-FFF2-40B4-BE49-F238E27FC236}">
                <a16:creationId xmlns:a16="http://schemas.microsoft.com/office/drawing/2014/main" id="{53D62296-3874-44C6-A939-1CDEB6CCCAC9}"/>
              </a:ext>
            </a:extLst>
          </p:cNvPr>
          <p:cNvSpPr>
            <a:spLocks noGrp="1"/>
          </p:cNvSpPr>
          <p:nvPr>
            <p:ph sz="quarter" idx="10"/>
          </p:nvPr>
        </p:nvSpPr>
        <p:spPr>
          <a:xfrm>
            <a:off x="971169" y="1463037"/>
            <a:ext cx="4677156" cy="5082223"/>
          </a:xfrm>
        </p:spPr>
        <p:txBody>
          <a:bodyPr>
            <a:normAutofit/>
          </a:bodyPr>
          <a:lstStyle/>
          <a:p>
            <a:pPr lvl="1"/>
            <a:r>
              <a:rPr lang="en-US" dirty="0"/>
              <a:t>A VM can be in one of the following states:</a:t>
            </a:r>
          </a:p>
          <a:p>
            <a:pPr lvl="2"/>
            <a:r>
              <a:rPr lang="en-US" dirty="0"/>
              <a:t>Off</a:t>
            </a:r>
          </a:p>
          <a:p>
            <a:pPr lvl="2"/>
            <a:r>
              <a:rPr lang="en-US" dirty="0"/>
              <a:t>Starting</a:t>
            </a:r>
          </a:p>
          <a:p>
            <a:pPr lvl="2"/>
            <a:r>
              <a:rPr lang="en-US" dirty="0"/>
              <a:t>Running</a:t>
            </a:r>
          </a:p>
          <a:p>
            <a:pPr lvl="2"/>
            <a:r>
              <a:rPr lang="en-US" dirty="0"/>
              <a:t>Paused</a:t>
            </a:r>
          </a:p>
          <a:p>
            <a:pPr lvl="2"/>
            <a:r>
              <a:rPr lang="en-US" dirty="0"/>
              <a:t>Saved</a:t>
            </a:r>
          </a:p>
        </p:txBody>
      </p:sp>
      <p:sp>
        <p:nvSpPr>
          <p:cNvPr id="4" name="Text Placeholder 2">
            <a:extLst>
              <a:ext uri="{FF2B5EF4-FFF2-40B4-BE49-F238E27FC236}">
                <a16:creationId xmlns:a16="http://schemas.microsoft.com/office/drawing/2014/main" id="{4BAB4A3B-152C-4B96-BD23-7FEA22CC5B5D}"/>
              </a:ext>
            </a:extLst>
          </p:cNvPr>
          <p:cNvSpPr txBox="1">
            <a:spLocks/>
          </p:cNvSpPr>
          <p:nvPr/>
        </p:nvSpPr>
        <p:spPr>
          <a:xfrm>
            <a:off x="6230430" y="1463038"/>
            <a:ext cx="4677156" cy="5082223"/>
          </a:xfrm>
          <a:prstGeom prst="rect">
            <a:avLst/>
          </a:prstGeom>
        </p:spPr>
        <p:txBody>
          <a:bodyPr vert="horz" lIns="0" tIns="0" rIns="91440" bIns="45720" rtlCol="0">
            <a:normAutofit/>
          </a:bodyPr>
          <a:lstStyle>
            <a:lvl1pPr marL="0" marR="0" indent="0" algn="l" defTabSz="932742" rtl="0" eaLnBrk="1" fontAlgn="auto" latinLnBrk="0" hangingPunct="1">
              <a:lnSpc>
                <a:spcPct val="100000"/>
              </a:lnSpc>
              <a:spcBef>
                <a:spcPts val="1200"/>
              </a:spcBef>
              <a:spcAft>
                <a:spcPts val="0"/>
              </a:spcAft>
              <a:buClrTx/>
              <a:buSzPct val="90000"/>
              <a:buFont typeface="Arial" panose="020B0604020202020204" pitchFamily="34" charset="0"/>
              <a:buNone/>
              <a:tabLst/>
              <a:defRPr lang="en-US" sz="2000" b="0" kern="1200" spc="-50" baseline="0">
                <a:solidFill>
                  <a:srgbClr val="000000"/>
                </a:solidFill>
                <a:latin typeface="+mn-lt"/>
                <a:ea typeface="+mn-ea"/>
                <a:cs typeface="+mn-cs"/>
              </a:defRPr>
            </a:lvl1pPr>
            <a:lvl2pPr marL="290513" marR="0" indent="-290513" algn="l" defTabSz="932742" rtl="0" eaLnBrk="1" fontAlgn="auto" latinLnBrk="0" hangingPunct="1">
              <a:lnSpc>
                <a:spcPct val="100000"/>
              </a:lnSpc>
              <a:spcBef>
                <a:spcPts val="600"/>
              </a:spcBef>
              <a:spcAft>
                <a:spcPts val="0"/>
              </a:spcAft>
              <a:buClrTx/>
              <a:buSzPct val="95000"/>
              <a:buFont typeface="Wingdings" panose="05000000000000000000" pitchFamily="2" charset="2"/>
              <a:buChar char="§"/>
              <a:tabLst/>
              <a:defRPr lang="en-US" sz="2000" b="0" kern="1200" spc="-50" baseline="0" dirty="0" smtClean="0">
                <a:solidFill>
                  <a:srgbClr val="000000"/>
                </a:solidFill>
                <a:latin typeface="+mn-lt"/>
                <a:ea typeface="+mn-ea"/>
                <a:cs typeface="+mn-cs"/>
              </a:defRPr>
            </a:lvl2pPr>
            <a:lvl3pPr marL="566928" marR="0" indent="-283464" algn="l" defTabSz="932742" rtl="0" eaLnBrk="1" fontAlgn="auto" latinLnBrk="0" hangingPunct="1">
              <a:lnSpc>
                <a:spcPct val="100000"/>
              </a:lnSpc>
              <a:spcBef>
                <a:spcPts val="600"/>
              </a:spcBef>
              <a:spcAft>
                <a:spcPts val="0"/>
              </a:spcAft>
              <a:buClrTx/>
              <a:buSzPct val="75000"/>
              <a:buFont typeface="Courier New" panose="02070309020205020404" pitchFamily="49" charset="0"/>
              <a:buChar char="o"/>
              <a:tabLst/>
              <a:defRPr lang="en-US" sz="2000" b="0" kern="1200" spc="0" baseline="0" dirty="0" smtClean="0">
                <a:solidFill>
                  <a:srgbClr val="000000"/>
                </a:solidFill>
                <a:latin typeface="+mn-lt"/>
                <a:ea typeface="+mn-ea"/>
                <a:cs typeface="+mn-cs"/>
              </a:defRPr>
            </a:lvl3pPr>
            <a:lvl4pPr marL="859536" marR="0" indent="-283464" algn="l" defTabSz="932742" rtl="0" eaLnBrk="1" fontAlgn="auto" latinLnBrk="0" hangingPunct="1">
              <a:lnSpc>
                <a:spcPct val="100000"/>
              </a:lnSpc>
              <a:spcBef>
                <a:spcPts val="600"/>
              </a:spcBef>
              <a:spcAft>
                <a:spcPts val="0"/>
              </a:spcAft>
              <a:buClrTx/>
              <a:buSzPct val="90000"/>
              <a:buFont typeface="Arial" panose="020B0604020202020204" pitchFamily="34" charset="0"/>
              <a:buChar char="•"/>
              <a:tabLst/>
              <a:defRPr lang="en-US" sz="2000" b="0" kern="1200" spc="0" baseline="0" dirty="0" smtClean="0">
                <a:solidFill>
                  <a:srgbClr val="000000"/>
                </a:solidFill>
                <a:latin typeface="+mn-lt"/>
                <a:ea typeface="+mn-ea"/>
                <a:cs typeface="+mn-cs"/>
              </a:defRPr>
            </a:lvl4pPr>
            <a:lvl5pPr marL="1146175" marR="0" indent="-282575" algn="l" defTabSz="932742" rtl="0" eaLnBrk="1" fontAlgn="auto" latinLnBrk="0" hangingPunct="1">
              <a:lnSpc>
                <a:spcPct val="100000"/>
              </a:lnSpc>
              <a:spcBef>
                <a:spcPts val="600"/>
              </a:spcBef>
              <a:spcAft>
                <a:spcPts val="0"/>
              </a:spcAft>
              <a:buClrTx/>
              <a:buSzPct val="90000"/>
              <a:buFont typeface="Segoe UI" panose="020B0502040204020203" pitchFamily="34" charset="0"/>
              <a:buChar char="▫"/>
              <a:tabLst/>
              <a:defRPr lang="en-US" sz="2000" b="0" kern="1200" spc="0" baseline="0" dirty="0">
                <a:solidFill>
                  <a:srgbClr val="000000"/>
                </a:solidFill>
                <a:latin typeface="+mn-lt"/>
                <a:ea typeface="+mn-ea"/>
                <a:cs typeface="+mn-cs"/>
              </a:defRPr>
            </a:lvl5pPr>
            <a:lvl6pPr marL="1146175" indent="-284163" algn="l" defTabSz="932742" rtl="0" eaLnBrk="1" latinLnBrk="0" hangingPunct="1">
              <a:spcBef>
                <a:spcPct val="20000"/>
              </a:spcBef>
              <a:spcAft>
                <a:spcPts val="600"/>
              </a:spcAft>
              <a:buFont typeface="Segoe UI" panose="020B0502040204020203" pitchFamily="34" charset="0"/>
              <a:buChar char="▫"/>
              <a:defRPr lang="en-CA" sz="2000" b="0" kern="1200" spc="0" baseline="0" dirty="0" smtClean="0">
                <a:solidFill>
                  <a:srgbClr val="000000"/>
                </a:solidFill>
                <a:latin typeface="+mn-lt"/>
                <a:ea typeface="+mn-ea"/>
                <a:cs typeface="+mn-cs"/>
              </a:defRPr>
            </a:lvl6pPr>
            <a:lvl7pPr marL="0" indent="0" algn="l" defTabSz="932742" rtl="0" eaLnBrk="1" latinLnBrk="0" hangingPunct="1">
              <a:lnSpc>
                <a:spcPct val="100000"/>
              </a:lnSpc>
              <a:spcBef>
                <a:spcPts val="0"/>
              </a:spcBef>
              <a:spcAft>
                <a:spcPts val="0"/>
              </a:spcAft>
              <a:buFont typeface="Arial" pitchFamily="34" charset="0"/>
              <a:buNone/>
              <a:defRPr sz="1000" kern="1200">
                <a:solidFill>
                  <a:srgbClr val="000000"/>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r>
              <a:rPr lang="en-US" dirty="0"/>
              <a:t>Checkpoints:</a:t>
            </a:r>
          </a:p>
          <a:p>
            <a:pPr lvl="2"/>
            <a:r>
              <a:rPr lang="en-US" dirty="0"/>
              <a:t>Allows you to take a snapshot of a virtual machine at a specific point in time</a:t>
            </a:r>
          </a:p>
          <a:p>
            <a:pPr lvl="2"/>
            <a:r>
              <a:rPr lang="en-US" dirty="0"/>
              <a:t>Two types of checkpoints</a:t>
            </a:r>
          </a:p>
          <a:p>
            <a:pPr lvl="3"/>
            <a:r>
              <a:rPr lang="en-US" dirty="0"/>
              <a:t>Production checkpoints</a:t>
            </a:r>
          </a:p>
          <a:p>
            <a:pPr lvl="3"/>
            <a:r>
              <a:rPr lang="en-US" dirty="0"/>
              <a:t>Standard checkpoints</a:t>
            </a:r>
          </a:p>
          <a:p>
            <a:pPr lvl="2"/>
            <a:r>
              <a:rPr lang="en-US" dirty="0"/>
              <a:t>Maximum of 50 checkpoints per virtual machine allowed</a:t>
            </a:r>
          </a:p>
        </p:txBody>
      </p:sp>
    </p:spTree>
    <p:extLst>
      <p:ext uri="{BB962C8B-B14F-4D97-AF65-F5344CB8AC3E}">
        <p14:creationId xmlns:p14="http://schemas.microsoft.com/office/powerpoint/2010/main" val="404070557"/>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581CDE-AAF4-4306-95D6-41E8B4B8E90B}"/>
              </a:ext>
            </a:extLst>
          </p:cNvPr>
          <p:cNvSpPr>
            <a:spLocks noGrp="1"/>
          </p:cNvSpPr>
          <p:nvPr>
            <p:ph type="title"/>
          </p:nvPr>
        </p:nvSpPr>
        <p:spPr/>
        <p:txBody>
          <a:bodyPr/>
          <a:lstStyle/>
          <a:p>
            <a:r>
              <a:rPr lang="en-US" dirty="0"/>
              <a:t>Import and export VMs</a:t>
            </a:r>
          </a:p>
        </p:txBody>
      </p:sp>
      <p:sp>
        <p:nvSpPr>
          <p:cNvPr id="3" name="Text Placeholder 2">
            <a:extLst>
              <a:ext uri="{FF2B5EF4-FFF2-40B4-BE49-F238E27FC236}">
                <a16:creationId xmlns:a16="http://schemas.microsoft.com/office/drawing/2014/main" id="{53D62296-3874-44C6-A939-1CDEB6CCCAC9}"/>
              </a:ext>
            </a:extLst>
          </p:cNvPr>
          <p:cNvSpPr>
            <a:spLocks noGrp="1"/>
          </p:cNvSpPr>
          <p:nvPr>
            <p:ph sz="quarter" idx="10"/>
          </p:nvPr>
        </p:nvSpPr>
        <p:spPr>
          <a:xfrm>
            <a:off x="466344" y="1463039"/>
            <a:ext cx="11529378" cy="5082223"/>
          </a:xfrm>
        </p:spPr>
        <p:txBody>
          <a:bodyPr>
            <a:normAutofit/>
          </a:bodyPr>
          <a:lstStyle/>
          <a:p>
            <a:pPr lvl="1"/>
            <a:r>
              <a:rPr lang="en-US" dirty="0"/>
              <a:t>When importing a VM you have three options:</a:t>
            </a:r>
          </a:p>
          <a:p>
            <a:pPr lvl="2"/>
            <a:r>
              <a:rPr lang="en-US" dirty="0"/>
              <a:t>Register the virtual machine in-place (use the existing unique ID)</a:t>
            </a:r>
          </a:p>
          <a:p>
            <a:pPr lvl="2"/>
            <a:r>
              <a:rPr lang="en-US" dirty="0"/>
              <a:t>Restore the virtual machine (use the existing unique ID)</a:t>
            </a:r>
          </a:p>
          <a:p>
            <a:pPr lvl="2"/>
            <a:r>
              <a:rPr lang="en-US" dirty="0"/>
              <a:t>Copy the virtual machine (create a new unique ID)</a:t>
            </a:r>
          </a:p>
          <a:p>
            <a:pPr lvl="1"/>
            <a:r>
              <a:rPr lang="en-US" dirty="0"/>
              <a:t>Export options:</a:t>
            </a:r>
          </a:p>
          <a:p>
            <a:pPr lvl="2"/>
            <a:r>
              <a:rPr lang="en-US" dirty="0"/>
              <a:t>Export a specific checkpoint</a:t>
            </a:r>
          </a:p>
          <a:p>
            <a:pPr lvl="2"/>
            <a:r>
              <a:rPr lang="en-US" dirty="0"/>
              <a:t>Export a virtual machine with all checkpoints</a:t>
            </a:r>
          </a:p>
          <a:p>
            <a:pPr lvl="2"/>
            <a:endParaRPr lang="en-US" dirty="0"/>
          </a:p>
        </p:txBody>
      </p:sp>
    </p:spTree>
    <p:extLst>
      <p:ext uri="{BB962C8B-B14F-4D97-AF65-F5344CB8AC3E}">
        <p14:creationId xmlns:p14="http://schemas.microsoft.com/office/powerpoint/2010/main" val="3765005322"/>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538EEFF-7D0E-7541-BEA8-01DC84FFB058}"/>
              </a:ext>
            </a:extLst>
          </p:cNvPr>
          <p:cNvSpPr>
            <a:spLocks noGrp="1"/>
          </p:cNvSpPr>
          <p:nvPr>
            <p:ph type="ctrTitle"/>
          </p:nvPr>
        </p:nvSpPr>
        <p:spPr/>
        <p:txBody>
          <a:bodyPr/>
          <a:lstStyle/>
          <a:p>
            <a:r>
              <a:rPr lang="en-US" dirty="0"/>
              <a:t>Demonstration: Create and manage a VM</a:t>
            </a:r>
          </a:p>
        </p:txBody>
      </p:sp>
      <p:sp>
        <p:nvSpPr>
          <p:cNvPr id="5" name="Text Placeholder 4">
            <a:extLst>
              <a:ext uri="{FF2B5EF4-FFF2-40B4-BE49-F238E27FC236}">
                <a16:creationId xmlns:a16="http://schemas.microsoft.com/office/drawing/2014/main" id="{247B9803-7607-B647-9C54-0A9DF76C5399}"/>
              </a:ext>
            </a:extLst>
          </p:cNvPr>
          <p:cNvSpPr>
            <a:spLocks noGrp="1"/>
          </p:cNvSpPr>
          <p:nvPr>
            <p:ph type="subTitle" idx="1"/>
          </p:nvPr>
        </p:nvSpPr>
        <p:spPr>
          <a:xfrm>
            <a:off x="438912" y="4434840"/>
            <a:ext cx="5541264" cy="1828800"/>
          </a:xfrm>
        </p:spPr>
        <p:txBody>
          <a:bodyPr/>
          <a:lstStyle/>
          <a:p>
            <a:r>
              <a:rPr lang="en-US" dirty="0"/>
              <a:t>Configure a Hyper-V virtual switch</a:t>
            </a:r>
          </a:p>
          <a:p>
            <a:r>
              <a:rPr lang="en-US" dirty="0"/>
              <a:t>Create a virtual hard disk</a:t>
            </a:r>
          </a:p>
          <a:p>
            <a:r>
              <a:rPr lang="en-US" dirty="0"/>
              <a:t>Create a virtual machine</a:t>
            </a:r>
          </a:p>
          <a:p>
            <a:r>
              <a:rPr lang="en-US" dirty="0"/>
              <a:t>Manage Virtual Machines using </a:t>
            </a:r>
            <a:br>
              <a:rPr lang="en-US" dirty="0"/>
            </a:br>
            <a:r>
              <a:rPr lang="en-US" dirty="0"/>
              <a:t>Windows Admin Center</a:t>
            </a:r>
          </a:p>
        </p:txBody>
      </p:sp>
    </p:spTree>
    <p:extLst>
      <p:ext uri="{BB962C8B-B14F-4D97-AF65-F5344CB8AC3E}">
        <p14:creationId xmlns:p14="http://schemas.microsoft.com/office/powerpoint/2010/main" val="1494812258"/>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538EEFF-7D0E-7541-BEA8-01DC84FFB058}"/>
              </a:ext>
            </a:extLst>
          </p:cNvPr>
          <p:cNvSpPr>
            <a:spLocks noGrp="1"/>
          </p:cNvSpPr>
          <p:nvPr>
            <p:ph type="ctrTitle"/>
          </p:nvPr>
        </p:nvSpPr>
        <p:spPr/>
        <p:txBody>
          <a:bodyPr/>
          <a:lstStyle/>
          <a:p>
            <a:r>
              <a:rPr lang="en-US" dirty="0"/>
              <a:t>Demonstration: Create and manage a VM (2 of 2)</a:t>
            </a:r>
          </a:p>
        </p:txBody>
      </p:sp>
      <p:sp>
        <p:nvSpPr>
          <p:cNvPr id="5" name="Text Placeholder 4">
            <a:extLst>
              <a:ext uri="{FF2B5EF4-FFF2-40B4-BE49-F238E27FC236}">
                <a16:creationId xmlns:a16="http://schemas.microsoft.com/office/drawing/2014/main" id="{247B9803-7607-B647-9C54-0A9DF76C5399}"/>
              </a:ext>
            </a:extLst>
          </p:cNvPr>
          <p:cNvSpPr>
            <a:spLocks noGrp="1"/>
          </p:cNvSpPr>
          <p:nvPr>
            <p:ph type="subTitle" idx="1"/>
          </p:nvPr>
        </p:nvSpPr>
        <p:spPr>
          <a:xfrm>
            <a:off x="438912" y="4434840"/>
            <a:ext cx="5541264" cy="1828800"/>
          </a:xfrm>
        </p:spPr>
        <p:txBody>
          <a:bodyPr/>
          <a:lstStyle/>
          <a:p>
            <a:r>
              <a:rPr lang="en-US" dirty="0"/>
              <a:t>Configure a Hyper-V virtual switch</a:t>
            </a:r>
          </a:p>
          <a:p>
            <a:r>
              <a:rPr lang="en-US" dirty="0"/>
              <a:t>Create a virtual hard disk</a:t>
            </a:r>
          </a:p>
          <a:p>
            <a:r>
              <a:rPr lang="en-US" dirty="0"/>
              <a:t>Create a virtual machine</a:t>
            </a:r>
          </a:p>
          <a:p>
            <a:r>
              <a:rPr lang="en-US" dirty="0"/>
              <a:t>Manage Virtual Machines using </a:t>
            </a:r>
            <a:br>
              <a:rPr lang="en-US" dirty="0"/>
            </a:br>
            <a:r>
              <a:rPr lang="en-US" dirty="0"/>
              <a:t>Windows Admin Center</a:t>
            </a:r>
          </a:p>
        </p:txBody>
      </p:sp>
    </p:spTree>
    <p:extLst>
      <p:ext uri="{BB962C8B-B14F-4D97-AF65-F5344CB8AC3E}">
        <p14:creationId xmlns:p14="http://schemas.microsoft.com/office/powerpoint/2010/main" val="1360901960"/>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F7C6650-D22D-43DD-ADE4-5552F25E133D}"/>
              </a:ext>
            </a:extLst>
          </p:cNvPr>
          <p:cNvSpPr>
            <a:spLocks noGrp="1"/>
          </p:cNvSpPr>
          <p:nvPr>
            <p:ph type="title"/>
          </p:nvPr>
        </p:nvSpPr>
        <p:spPr/>
        <p:txBody>
          <a:bodyPr/>
          <a:lstStyle/>
          <a:p>
            <a:r>
              <a:rPr lang="en-US" dirty="0"/>
              <a:t>Lesson 2: Test your knowledge</a:t>
            </a:r>
          </a:p>
        </p:txBody>
      </p:sp>
      <p:sp>
        <p:nvSpPr>
          <p:cNvPr id="5" name="Text Placeholder 4">
            <a:extLst>
              <a:ext uri="{FF2B5EF4-FFF2-40B4-BE49-F238E27FC236}">
                <a16:creationId xmlns:a16="http://schemas.microsoft.com/office/drawing/2014/main" id="{DC6E2EB9-52EE-471D-B7CF-55A40BF94A99}"/>
              </a:ext>
            </a:extLst>
          </p:cNvPr>
          <p:cNvSpPr>
            <a:spLocks noGrp="1"/>
          </p:cNvSpPr>
          <p:nvPr>
            <p:ph sz="quarter" idx="10"/>
          </p:nvPr>
        </p:nvSpPr>
        <p:spPr>
          <a:xfrm>
            <a:off x="466344" y="1463039"/>
            <a:ext cx="11529378" cy="5082223"/>
          </a:xfrm>
        </p:spPr>
        <p:txBody>
          <a:bodyPr/>
          <a:lstStyle/>
          <a:p>
            <a:r>
              <a:rPr lang="en-US" dirty="0">
                <a:latin typeface="+mn-lt"/>
              </a:rPr>
              <a:t>Refer to the Student Guide for lesson-review questions</a:t>
            </a:r>
          </a:p>
        </p:txBody>
      </p:sp>
    </p:spTree>
    <p:extLst>
      <p:ext uri="{BB962C8B-B14F-4D97-AF65-F5344CB8AC3E}">
        <p14:creationId xmlns:p14="http://schemas.microsoft.com/office/powerpoint/2010/main" val="2222635756"/>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C25E5E9-50AE-42B7-84D3-873166373396}"/>
              </a:ext>
            </a:extLst>
          </p:cNvPr>
          <p:cNvSpPr>
            <a:spLocks noGrp="1"/>
          </p:cNvSpPr>
          <p:nvPr>
            <p:ph type="title"/>
          </p:nvPr>
        </p:nvSpPr>
        <p:spPr/>
        <p:txBody>
          <a:bodyPr/>
          <a:lstStyle/>
          <a:p>
            <a:r>
              <a:rPr lang="en-US" dirty="0"/>
              <a:t>Lesson 3: Securing virtualization in Windows Server</a:t>
            </a:r>
          </a:p>
        </p:txBody>
      </p:sp>
    </p:spTree>
    <p:extLst>
      <p:ext uri="{BB962C8B-B14F-4D97-AF65-F5344CB8AC3E}">
        <p14:creationId xmlns:p14="http://schemas.microsoft.com/office/powerpoint/2010/main" val="5571977"/>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581CDE-AAF4-4306-95D6-41E8B4B8E90B}"/>
              </a:ext>
            </a:extLst>
          </p:cNvPr>
          <p:cNvSpPr>
            <a:spLocks noGrp="1"/>
          </p:cNvSpPr>
          <p:nvPr>
            <p:ph type="title"/>
          </p:nvPr>
        </p:nvSpPr>
        <p:spPr>
          <a:xfrm>
            <a:off x="465138" y="449263"/>
            <a:ext cx="11530584" cy="411480"/>
          </a:xfrm>
        </p:spPr>
        <p:txBody>
          <a:bodyPr/>
          <a:lstStyle/>
          <a:p>
            <a:r>
              <a:rPr lang="en-US" dirty="0"/>
              <a:t>Module overview</a:t>
            </a:r>
          </a:p>
        </p:txBody>
      </p:sp>
      <p:sp>
        <p:nvSpPr>
          <p:cNvPr id="3" name="Text Placeholder 2">
            <a:extLst>
              <a:ext uri="{FF2B5EF4-FFF2-40B4-BE49-F238E27FC236}">
                <a16:creationId xmlns:a16="http://schemas.microsoft.com/office/drawing/2014/main" id="{53D62296-3874-44C6-A939-1CDEB6CCCAC9}"/>
              </a:ext>
            </a:extLst>
          </p:cNvPr>
          <p:cNvSpPr>
            <a:spLocks noGrp="1"/>
          </p:cNvSpPr>
          <p:nvPr>
            <p:ph sz="quarter" idx="10"/>
          </p:nvPr>
        </p:nvSpPr>
        <p:spPr>
          <a:xfrm>
            <a:off x="466344" y="1463039"/>
            <a:ext cx="11529378" cy="5082223"/>
          </a:xfrm>
        </p:spPr>
        <p:txBody>
          <a:bodyPr/>
          <a:lstStyle/>
          <a:p>
            <a:r>
              <a:rPr lang="en-US" dirty="0"/>
              <a:t>In this module, you learn the key features of the Hyper-V server role in Windows Server. You learn how </a:t>
            </a:r>
            <a:br>
              <a:rPr lang="en-US" dirty="0"/>
            </a:br>
            <a:r>
              <a:rPr lang="en-US" dirty="0"/>
              <a:t>to configure Hyper-V networking, storage, and how to manage the state of a virtual machine. You also </a:t>
            </a:r>
            <a:br>
              <a:rPr lang="en-US" dirty="0"/>
            </a:br>
            <a:r>
              <a:rPr lang="en-US" dirty="0"/>
              <a:t>learn how to secure the Hyper-V host and associated virtual machines using security features </a:t>
            </a:r>
            <a:br>
              <a:rPr lang="en-US" dirty="0"/>
            </a:br>
            <a:r>
              <a:rPr lang="en-US" dirty="0"/>
              <a:t>within a guarded fabric provided by Windows Server. </a:t>
            </a:r>
          </a:p>
          <a:p>
            <a:r>
              <a:rPr lang="en-US" dirty="0"/>
              <a:t>The final lessons of this module introduce you to the concept of using and managing containers</a:t>
            </a:r>
            <a:br>
              <a:rPr lang="en-US" dirty="0"/>
            </a:br>
            <a:endParaRPr lang="en-US" dirty="0"/>
          </a:p>
          <a:p>
            <a:pPr lvl="1"/>
            <a:r>
              <a:rPr lang="en-US" dirty="0"/>
              <a:t>Lessons:</a:t>
            </a:r>
          </a:p>
          <a:p>
            <a:pPr lvl="2"/>
            <a:r>
              <a:rPr lang="en-US" dirty="0"/>
              <a:t>Lesson 1: Hyper-V in Windows Server</a:t>
            </a:r>
          </a:p>
          <a:p>
            <a:pPr lvl="2"/>
            <a:r>
              <a:rPr lang="en-US" dirty="0"/>
              <a:t>Lesson 2: Configuring VMs</a:t>
            </a:r>
          </a:p>
          <a:p>
            <a:pPr lvl="2"/>
            <a:r>
              <a:rPr lang="en-US" dirty="0"/>
              <a:t>Lesson 3: Securing virtualization in Windows Server</a:t>
            </a:r>
          </a:p>
          <a:p>
            <a:pPr lvl="2"/>
            <a:r>
              <a:rPr lang="en-US" dirty="0"/>
              <a:t>Lesson 4: Containers in Windows Server</a:t>
            </a:r>
          </a:p>
          <a:p>
            <a:pPr lvl="2"/>
            <a:r>
              <a:rPr lang="en-US" dirty="0"/>
              <a:t>Lesson 5: Overview of Kubernetes</a:t>
            </a:r>
          </a:p>
        </p:txBody>
      </p:sp>
    </p:spTree>
    <p:extLst>
      <p:ext uri="{BB962C8B-B14F-4D97-AF65-F5344CB8AC3E}">
        <p14:creationId xmlns:p14="http://schemas.microsoft.com/office/powerpoint/2010/main" val="2082033233"/>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581CDE-AAF4-4306-95D6-41E8B4B8E90B}"/>
              </a:ext>
            </a:extLst>
          </p:cNvPr>
          <p:cNvSpPr>
            <a:spLocks noGrp="1"/>
          </p:cNvSpPr>
          <p:nvPr>
            <p:ph type="title"/>
          </p:nvPr>
        </p:nvSpPr>
        <p:spPr/>
        <p:txBody>
          <a:bodyPr/>
          <a:lstStyle/>
          <a:p>
            <a:r>
              <a:rPr lang="en-US" dirty="0"/>
              <a:t>Lesson 3 Overview</a:t>
            </a:r>
          </a:p>
        </p:txBody>
      </p:sp>
      <p:sp>
        <p:nvSpPr>
          <p:cNvPr id="3" name="Text Placeholder 2">
            <a:extLst>
              <a:ext uri="{FF2B5EF4-FFF2-40B4-BE49-F238E27FC236}">
                <a16:creationId xmlns:a16="http://schemas.microsoft.com/office/drawing/2014/main" id="{53D62296-3874-44C6-A939-1CDEB6CCCAC9}"/>
              </a:ext>
            </a:extLst>
          </p:cNvPr>
          <p:cNvSpPr>
            <a:spLocks noGrp="1"/>
          </p:cNvSpPr>
          <p:nvPr>
            <p:ph sz="quarter" idx="10"/>
          </p:nvPr>
        </p:nvSpPr>
        <p:spPr>
          <a:xfrm>
            <a:off x="466344" y="1463039"/>
            <a:ext cx="11529378" cy="5082223"/>
          </a:xfrm>
        </p:spPr>
        <p:txBody>
          <a:bodyPr>
            <a:normAutofit/>
          </a:bodyPr>
          <a:lstStyle/>
          <a:p>
            <a:r>
              <a:rPr lang="en-US" dirty="0"/>
              <a:t>Hyper-V supports the concept of a guarded fabric to provide a more secure environment for virtual machines</a:t>
            </a:r>
          </a:p>
          <a:p>
            <a:r>
              <a:rPr lang="en-US" dirty="0"/>
              <a:t>In this lesson, you are introduced to the concept of implementing a guarded fabric, including the Host Guardian Service, guarded host servers, and shielded virtual machines</a:t>
            </a:r>
            <a:br>
              <a:rPr lang="en-US" dirty="0"/>
            </a:br>
            <a:endParaRPr lang="en-US" dirty="0"/>
          </a:p>
          <a:p>
            <a:pPr lvl="1"/>
            <a:r>
              <a:rPr lang="en-US" dirty="0"/>
              <a:t>Topics:</a:t>
            </a:r>
          </a:p>
          <a:p>
            <a:pPr lvl="2"/>
            <a:r>
              <a:rPr lang="en-US" dirty="0"/>
              <a:t>Guarded fabric</a:t>
            </a:r>
          </a:p>
          <a:p>
            <a:pPr lvl="2"/>
            <a:r>
              <a:rPr lang="en-US" dirty="0"/>
              <a:t>Attestation modes for guarded fabric</a:t>
            </a:r>
          </a:p>
          <a:p>
            <a:pPr lvl="2"/>
            <a:r>
              <a:rPr lang="en-US" dirty="0"/>
              <a:t>Host Guardian Service</a:t>
            </a:r>
          </a:p>
          <a:p>
            <a:pPr lvl="2"/>
            <a:r>
              <a:rPr lang="en-US" dirty="0"/>
              <a:t>Types of protected VMs in a guarded fabric</a:t>
            </a:r>
          </a:p>
          <a:p>
            <a:pPr lvl="2"/>
            <a:r>
              <a:rPr lang="en-US" dirty="0"/>
              <a:t>General process for creating shielded VMs</a:t>
            </a:r>
          </a:p>
          <a:p>
            <a:pPr lvl="2"/>
            <a:r>
              <a:rPr lang="en-US" dirty="0"/>
              <a:t>Process for powering-on shielded VMs</a:t>
            </a:r>
          </a:p>
          <a:p>
            <a:pPr lvl="2"/>
            <a:endParaRPr lang="en-US" dirty="0"/>
          </a:p>
        </p:txBody>
      </p:sp>
    </p:spTree>
    <p:extLst>
      <p:ext uri="{BB962C8B-B14F-4D97-AF65-F5344CB8AC3E}">
        <p14:creationId xmlns:p14="http://schemas.microsoft.com/office/powerpoint/2010/main" val="1157202284"/>
      </p:ext>
    </p:extLst>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581CDE-AAF4-4306-95D6-41E8B4B8E90B}"/>
              </a:ext>
            </a:extLst>
          </p:cNvPr>
          <p:cNvSpPr>
            <a:spLocks noGrp="1"/>
          </p:cNvSpPr>
          <p:nvPr>
            <p:ph type="title"/>
          </p:nvPr>
        </p:nvSpPr>
        <p:spPr/>
        <p:txBody>
          <a:bodyPr/>
          <a:lstStyle/>
          <a:p>
            <a:r>
              <a:rPr lang="en-US" dirty="0"/>
              <a:t>Guarded fabric (1 of 2)</a:t>
            </a:r>
          </a:p>
        </p:txBody>
      </p:sp>
      <p:sp>
        <p:nvSpPr>
          <p:cNvPr id="3" name="Text Placeholder 2">
            <a:extLst>
              <a:ext uri="{FF2B5EF4-FFF2-40B4-BE49-F238E27FC236}">
                <a16:creationId xmlns:a16="http://schemas.microsoft.com/office/drawing/2014/main" id="{53D62296-3874-44C6-A939-1CDEB6CCCAC9}"/>
              </a:ext>
            </a:extLst>
          </p:cNvPr>
          <p:cNvSpPr>
            <a:spLocks noGrp="1"/>
          </p:cNvSpPr>
          <p:nvPr>
            <p:ph sz="quarter" idx="10"/>
          </p:nvPr>
        </p:nvSpPr>
        <p:spPr>
          <a:xfrm>
            <a:off x="466344" y="1463039"/>
            <a:ext cx="11529378" cy="5082223"/>
          </a:xfrm>
        </p:spPr>
        <p:txBody>
          <a:bodyPr>
            <a:normAutofit/>
          </a:bodyPr>
          <a:lstStyle/>
          <a:p>
            <a:pPr lvl="1"/>
            <a:r>
              <a:rPr lang="en-US" dirty="0"/>
              <a:t>A security solution used to protect virtual machines against:</a:t>
            </a:r>
          </a:p>
          <a:p>
            <a:pPr lvl="2"/>
            <a:r>
              <a:rPr lang="en-US" dirty="0"/>
              <a:t>Inspection</a:t>
            </a:r>
          </a:p>
          <a:p>
            <a:pPr lvl="2"/>
            <a:r>
              <a:rPr lang="en-US" dirty="0"/>
              <a:t>Theft</a:t>
            </a:r>
          </a:p>
          <a:p>
            <a:pPr lvl="2"/>
            <a:r>
              <a:rPr lang="en-US" dirty="0"/>
              <a:t>Tampering from either malware or malicious intent</a:t>
            </a:r>
          </a:p>
          <a:p>
            <a:pPr lvl="1"/>
            <a:r>
              <a:rPr lang="en-US" dirty="0"/>
              <a:t>Security benefits of a guarded fabric include:</a:t>
            </a:r>
          </a:p>
          <a:p>
            <a:pPr lvl="2"/>
            <a:r>
              <a:rPr lang="en-US" dirty="0"/>
              <a:t>Secure and authorized Hyper-V hosts</a:t>
            </a:r>
          </a:p>
          <a:p>
            <a:pPr lvl="2"/>
            <a:r>
              <a:rPr lang="en-US" dirty="0"/>
              <a:t>Verification that a host is in a heathy state</a:t>
            </a:r>
          </a:p>
          <a:p>
            <a:pPr lvl="2"/>
            <a:r>
              <a:rPr lang="en-US" dirty="0"/>
              <a:t>Providing a secure method to release keys to healthy hosts</a:t>
            </a:r>
          </a:p>
          <a:p>
            <a:pPr marL="0" lvl="1" indent="0">
              <a:buNone/>
            </a:pPr>
            <a:endParaRPr lang="en-US" dirty="0"/>
          </a:p>
        </p:txBody>
      </p:sp>
      <p:sp>
        <p:nvSpPr>
          <p:cNvPr id="4" name="key">
            <a:extLst>
              <a:ext uri="{FF2B5EF4-FFF2-40B4-BE49-F238E27FC236}">
                <a16:creationId xmlns:a16="http://schemas.microsoft.com/office/drawing/2014/main" id="{E405A60B-704A-4934-B267-D68B83F96799}"/>
              </a:ext>
              <a:ext uri="{C183D7F6-B498-43B3-948B-1728B52AA6E4}">
                <adec:decorative xmlns:adec="http://schemas.microsoft.com/office/drawing/2017/decorative" val="1"/>
              </a:ext>
            </a:extLst>
          </p:cNvPr>
          <p:cNvSpPr>
            <a:spLocks noChangeAspect="1" noEditPoints="1"/>
          </p:cNvSpPr>
          <p:nvPr/>
        </p:nvSpPr>
        <p:spPr bwMode="auto">
          <a:xfrm>
            <a:off x="9391650" y="4361112"/>
            <a:ext cx="1875552" cy="1865931"/>
          </a:xfrm>
          <a:custGeom>
            <a:avLst/>
            <a:gdLst>
              <a:gd name="T0" fmla="*/ 175 w 330"/>
              <a:gd name="T1" fmla="*/ 198 h 328"/>
              <a:gd name="T2" fmla="*/ 109 w 330"/>
              <a:gd name="T3" fmla="*/ 220 h 328"/>
              <a:gd name="T4" fmla="*/ 0 w 330"/>
              <a:gd name="T5" fmla="*/ 110 h 328"/>
              <a:gd name="T6" fmla="*/ 109 w 330"/>
              <a:gd name="T7" fmla="*/ 0 h 328"/>
              <a:gd name="T8" fmla="*/ 219 w 330"/>
              <a:gd name="T9" fmla="*/ 110 h 328"/>
              <a:gd name="T10" fmla="*/ 214 w 330"/>
              <a:gd name="T11" fmla="*/ 143 h 328"/>
              <a:gd name="T12" fmla="*/ 330 w 330"/>
              <a:gd name="T13" fmla="*/ 258 h 328"/>
              <a:gd name="T14" fmla="*/ 330 w 330"/>
              <a:gd name="T15" fmla="*/ 328 h 328"/>
              <a:gd name="T16" fmla="*/ 264 w 330"/>
              <a:gd name="T17" fmla="*/ 328 h 328"/>
              <a:gd name="T18" fmla="*/ 264 w 330"/>
              <a:gd name="T19" fmla="*/ 283 h 328"/>
              <a:gd name="T20" fmla="*/ 221 w 330"/>
              <a:gd name="T21" fmla="*/ 283 h 328"/>
              <a:gd name="T22" fmla="*/ 221 w 330"/>
              <a:gd name="T23" fmla="*/ 239 h 328"/>
              <a:gd name="T24" fmla="*/ 175 w 330"/>
              <a:gd name="T25" fmla="*/ 239 h 328"/>
              <a:gd name="T26" fmla="*/ 175 w 330"/>
              <a:gd name="T27" fmla="*/ 198 h 328"/>
              <a:gd name="T28" fmla="*/ 76 w 330"/>
              <a:gd name="T29" fmla="*/ 91 h 328"/>
              <a:gd name="T30" fmla="*/ 91 w 330"/>
              <a:gd name="T31" fmla="*/ 76 h 328"/>
              <a:gd name="T32" fmla="*/ 76 w 330"/>
              <a:gd name="T33" fmla="*/ 60 h 328"/>
              <a:gd name="T34" fmla="*/ 60 w 330"/>
              <a:gd name="T35" fmla="*/ 76 h 328"/>
              <a:gd name="T36" fmla="*/ 76 w 330"/>
              <a:gd name="T37" fmla="*/ 91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30" h="328">
                <a:moveTo>
                  <a:pt x="175" y="198"/>
                </a:moveTo>
                <a:cubicBezTo>
                  <a:pt x="157" y="212"/>
                  <a:pt x="134" y="220"/>
                  <a:pt x="109" y="220"/>
                </a:cubicBezTo>
                <a:cubicBezTo>
                  <a:pt x="49" y="220"/>
                  <a:pt x="0" y="171"/>
                  <a:pt x="0" y="110"/>
                </a:cubicBezTo>
                <a:cubicBezTo>
                  <a:pt x="0" y="49"/>
                  <a:pt x="49" y="0"/>
                  <a:pt x="109" y="0"/>
                </a:cubicBezTo>
                <a:cubicBezTo>
                  <a:pt x="170" y="0"/>
                  <a:pt x="219" y="49"/>
                  <a:pt x="219" y="110"/>
                </a:cubicBezTo>
                <a:cubicBezTo>
                  <a:pt x="219" y="122"/>
                  <a:pt x="217" y="133"/>
                  <a:pt x="214" y="143"/>
                </a:cubicBezTo>
                <a:cubicBezTo>
                  <a:pt x="330" y="258"/>
                  <a:pt x="330" y="258"/>
                  <a:pt x="330" y="258"/>
                </a:cubicBezTo>
                <a:cubicBezTo>
                  <a:pt x="330" y="328"/>
                  <a:pt x="330" y="328"/>
                  <a:pt x="330" y="328"/>
                </a:cubicBezTo>
                <a:cubicBezTo>
                  <a:pt x="264" y="328"/>
                  <a:pt x="264" y="328"/>
                  <a:pt x="264" y="328"/>
                </a:cubicBezTo>
                <a:cubicBezTo>
                  <a:pt x="264" y="283"/>
                  <a:pt x="264" y="283"/>
                  <a:pt x="264" y="283"/>
                </a:cubicBezTo>
                <a:cubicBezTo>
                  <a:pt x="221" y="283"/>
                  <a:pt x="221" y="283"/>
                  <a:pt x="221" y="283"/>
                </a:cubicBezTo>
                <a:cubicBezTo>
                  <a:pt x="221" y="239"/>
                  <a:pt x="221" y="239"/>
                  <a:pt x="221" y="239"/>
                </a:cubicBezTo>
                <a:cubicBezTo>
                  <a:pt x="175" y="239"/>
                  <a:pt x="175" y="239"/>
                  <a:pt x="175" y="239"/>
                </a:cubicBezTo>
                <a:lnTo>
                  <a:pt x="175" y="198"/>
                </a:lnTo>
                <a:close/>
                <a:moveTo>
                  <a:pt x="76" y="91"/>
                </a:moveTo>
                <a:cubicBezTo>
                  <a:pt x="84" y="91"/>
                  <a:pt x="91" y="84"/>
                  <a:pt x="91" y="76"/>
                </a:cubicBezTo>
                <a:cubicBezTo>
                  <a:pt x="91" y="67"/>
                  <a:pt x="84" y="60"/>
                  <a:pt x="76" y="60"/>
                </a:cubicBezTo>
                <a:cubicBezTo>
                  <a:pt x="67" y="60"/>
                  <a:pt x="60" y="67"/>
                  <a:pt x="60" y="76"/>
                </a:cubicBezTo>
                <a:cubicBezTo>
                  <a:pt x="60" y="84"/>
                  <a:pt x="67" y="91"/>
                  <a:pt x="76" y="91"/>
                </a:cubicBezTo>
                <a:close/>
              </a:path>
            </a:pathLst>
          </a:custGeom>
          <a:noFill/>
          <a:ln w="15875" cap="sq">
            <a:solidFill>
              <a:schemeClr val="accent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ln>
                <a:solidFill>
                  <a:schemeClr val="accent6">
                    <a:lumMod val="75000"/>
                  </a:schemeClr>
                </a:solidFill>
              </a:ln>
            </a:endParaRPr>
          </a:p>
        </p:txBody>
      </p:sp>
    </p:spTree>
    <p:extLst>
      <p:ext uri="{BB962C8B-B14F-4D97-AF65-F5344CB8AC3E}">
        <p14:creationId xmlns:p14="http://schemas.microsoft.com/office/powerpoint/2010/main" val="1083678966"/>
      </p:ext>
    </p:extLst>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581CDE-AAF4-4306-95D6-41E8B4B8E90B}"/>
              </a:ext>
            </a:extLst>
          </p:cNvPr>
          <p:cNvSpPr>
            <a:spLocks noGrp="1"/>
          </p:cNvSpPr>
          <p:nvPr>
            <p:ph type="title"/>
          </p:nvPr>
        </p:nvSpPr>
        <p:spPr/>
        <p:txBody>
          <a:bodyPr/>
          <a:lstStyle/>
          <a:p>
            <a:r>
              <a:rPr lang="en-US" dirty="0"/>
              <a:t>Guarded fabric (2 of 2)</a:t>
            </a:r>
          </a:p>
        </p:txBody>
      </p:sp>
      <p:pic>
        <p:nvPicPr>
          <p:cNvPr id="5" name="Picture 4" descr="Illustration of a guarded fabric solution. The guarded host contains shielded virtual machines. The host corresponds with the Host Guardian Service for permission to run VMs using attestation and key requests.">
            <a:extLst>
              <a:ext uri="{FF2B5EF4-FFF2-40B4-BE49-F238E27FC236}">
                <a16:creationId xmlns:a16="http://schemas.microsoft.com/office/drawing/2014/main" id="{4B245BC5-8FDD-4846-8CFF-C6842D6753C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2"/>
          <a:stretch/>
        </p:blipFill>
        <p:spPr>
          <a:xfrm>
            <a:off x="256381" y="2454631"/>
            <a:ext cx="9469437" cy="4416069"/>
          </a:xfrm>
          <a:prstGeom prst="rect">
            <a:avLst/>
          </a:prstGeom>
          <a:noFill/>
        </p:spPr>
      </p:pic>
      <p:sp>
        <p:nvSpPr>
          <p:cNvPr id="3" name="Text Placeholder 2">
            <a:extLst>
              <a:ext uri="{FF2B5EF4-FFF2-40B4-BE49-F238E27FC236}">
                <a16:creationId xmlns:a16="http://schemas.microsoft.com/office/drawing/2014/main" id="{53D62296-3874-44C6-A939-1CDEB6CCCAC9}"/>
              </a:ext>
            </a:extLst>
          </p:cNvPr>
          <p:cNvSpPr>
            <a:spLocks noGrp="1"/>
          </p:cNvSpPr>
          <p:nvPr>
            <p:ph sz="quarter" idx="10"/>
          </p:nvPr>
        </p:nvSpPr>
        <p:spPr>
          <a:xfrm>
            <a:off x="4991100" y="857172"/>
            <a:ext cx="7123112" cy="3442568"/>
          </a:xfrm>
        </p:spPr>
        <p:txBody>
          <a:bodyPr>
            <a:normAutofit/>
          </a:bodyPr>
          <a:lstStyle/>
          <a:p>
            <a:pPr lvl="1"/>
            <a:r>
              <a:rPr lang="en-US" dirty="0"/>
              <a:t>Guarded fabric is made up of the following components:</a:t>
            </a:r>
          </a:p>
          <a:p>
            <a:pPr lvl="2"/>
            <a:r>
              <a:rPr lang="en-US" dirty="0"/>
              <a:t>Guarded Hyper-V hosts</a:t>
            </a:r>
          </a:p>
          <a:p>
            <a:pPr lvl="2"/>
            <a:r>
              <a:rPr lang="en-US" dirty="0"/>
              <a:t>Host Guardian Service</a:t>
            </a:r>
          </a:p>
          <a:p>
            <a:pPr lvl="2"/>
            <a:r>
              <a:rPr lang="en-US" dirty="0"/>
              <a:t>Shielded or encryption-supports virtual machines</a:t>
            </a:r>
          </a:p>
          <a:p>
            <a:pPr lvl="1"/>
            <a:r>
              <a:rPr lang="en-US" dirty="0"/>
              <a:t>Tools used to automate and manage a guarded fabric:</a:t>
            </a:r>
          </a:p>
          <a:p>
            <a:pPr lvl="2"/>
            <a:r>
              <a:rPr lang="en-US" dirty="0"/>
              <a:t>System Center Virtual Machine Manager (VMM)</a:t>
            </a:r>
          </a:p>
          <a:p>
            <a:pPr lvl="2"/>
            <a:r>
              <a:rPr lang="en-US" dirty="0"/>
              <a:t>Windows Azure Pack</a:t>
            </a:r>
          </a:p>
          <a:p>
            <a:pPr lvl="2"/>
            <a:r>
              <a:rPr lang="en-US" dirty="0"/>
              <a:t>PowerShell</a:t>
            </a:r>
          </a:p>
          <a:p>
            <a:pPr marL="0" lvl="1" indent="0">
              <a:buNone/>
            </a:pPr>
            <a:endParaRPr lang="en-US" dirty="0"/>
          </a:p>
        </p:txBody>
      </p:sp>
    </p:spTree>
    <p:extLst>
      <p:ext uri="{BB962C8B-B14F-4D97-AF65-F5344CB8AC3E}">
        <p14:creationId xmlns:p14="http://schemas.microsoft.com/office/powerpoint/2010/main" val="4159117428"/>
      </p:ext>
    </p:extLst>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EBDD6-414C-454C-9FE7-20496BF5D795}"/>
              </a:ext>
            </a:extLst>
          </p:cNvPr>
          <p:cNvSpPr>
            <a:spLocks noGrp="1"/>
          </p:cNvSpPr>
          <p:nvPr>
            <p:ph type="title"/>
          </p:nvPr>
        </p:nvSpPr>
        <p:spPr/>
        <p:txBody>
          <a:bodyPr/>
          <a:lstStyle/>
          <a:p>
            <a:r>
              <a:rPr lang="en-US" b="1" dirty="0"/>
              <a:t>Attestation modes for guarded fabric</a:t>
            </a:r>
            <a:endParaRPr lang="en-US" dirty="0"/>
          </a:p>
        </p:txBody>
      </p:sp>
      <p:graphicFrame>
        <p:nvGraphicFramePr>
          <p:cNvPr id="10" name="Table Placeholder 9" descr="A table providing descriptions of TPM-trusted and Host key attestation modes">
            <a:extLst>
              <a:ext uri="{FF2B5EF4-FFF2-40B4-BE49-F238E27FC236}">
                <a16:creationId xmlns:a16="http://schemas.microsoft.com/office/drawing/2014/main" id="{1ED9C1BC-3AC3-459E-8B0B-555A616DD09D}"/>
              </a:ext>
            </a:extLst>
          </p:cNvPr>
          <p:cNvGraphicFramePr>
            <a:graphicFrameLocks noGrp="1"/>
          </p:cNvGraphicFramePr>
          <p:nvPr>
            <p:ph type="tbl" sz="quarter" idx="10"/>
          </p:nvPr>
        </p:nvGraphicFramePr>
        <p:xfrm>
          <a:off x="1104900" y="2200275"/>
          <a:ext cx="9691004" cy="4146476"/>
        </p:xfrm>
        <a:graphic>
          <a:graphicData uri="http://schemas.openxmlformats.org/drawingml/2006/table">
            <a:tbl>
              <a:tblPr firstRow="1" bandRow="1" bandCol="1">
                <a:tableStyleId>{7E9639D4-E3E2-4D34-9284-5A2195B3D0D7}</a:tableStyleId>
              </a:tblPr>
              <a:tblGrid>
                <a:gridCol w="2154920">
                  <a:extLst>
                    <a:ext uri="{9D8B030D-6E8A-4147-A177-3AD203B41FA5}">
                      <a16:colId xmlns:a16="http://schemas.microsoft.com/office/drawing/2014/main" val="2527464308"/>
                    </a:ext>
                  </a:extLst>
                </a:gridCol>
                <a:gridCol w="7536084">
                  <a:extLst>
                    <a:ext uri="{9D8B030D-6E8A-4147-A177-3AD203B41FA5}">
                      <a16:colId xmlns:a16="http://schemas.microsoft.com/office/drawing/2014/main" val="503937480"/>
                    </a:ext>
                  </a:extLst>
                </a:gridCol>
              </a:tblGrid>
              <a:tr h="512391">
                <a:tc>
                  <a:txBody>
                    <a:bodyPr/>
                    <a:lstStyle/>
                    <a:p>
                      <a:pPr>
                        <a:lnSpc>
                          <a:spcPts val="1600"/>
                        </a:lnSpc>
                      </a:pPr>
                      <a:r>
                        <a:rPr lang="en-US" dirty="0"/>
                        <a:t>Attestation mode</a:t>
                      </a:r>
                    </a:p>
                  </a:txBody>
                  <a:tcPr marL="137160" marR="137160" marT="137160" marB="137160" anchor="ctr"/>
                </a:tc>
                <a:tc>
                  <a:txBody>
                    <a:bodyPr/>
                    <a:lstStyle/>
                    <a:p>
                      <a:pPr>
                        <a:lnSpc>
                          <a:spcPts val="1600"/>
                        </a:lnSpc>
                      </a:pPr>
                      <a:r>
                        <a:rPr lang="en-US" dirty="0"/>
                        <a:t>Description</a:t>
                      </a:r>
                    </a:p>
                  </a:txBody>
                  <a:tcPr marL="137160" marR="137160" marT="137160" marB="137160" anchor="ctr"/>
                </a:tc>
                <a:extLst>
                  <a:ext uri="{0D108BD9-81ED-4DB2-BD59-A6C34878D82A}">
                    <a16:rowId xmlns:a16="http://schemas.microsoft.com/office/drawing/2014/main" val="230065927"/>
                  </a:ext>
                </a:extLst>
              </a:tr>
              <a:tr h="1762596">
                <a:tc>
                  <a:txBody>
                    <a:bodyPr/>
                    <a:lstStyle/>
                    <a:p>
                      <a:r>
                        <a:rPr lang="en-US" sz="1800" b="0" kern="1200" dirty="0">
                          <a:solidFill>
                            <a:schemeClr val="tx1"/>
                          </a:solidFill>
                          <a:effectLst/>
                          <a:latin typeface="+mn-lt"/>
                          <a:ea typeface="+mn-ea"/>
                          <a:cs typeface="+mn-cs"/>
                        </a:rPr>
                        <a:t>Trusted Platform Module (TPM)-trusted attestation</a:t>
                      </a:r>
                    </a:p>
                  </a:txBody>
                  <a:tcPr marL="137160" marR="137160" marT="137160" marB="137160" anchor="ctr"/>
                </a:tc>
                <a:tc>
                  <a:txBody>
                    <a:bodyPr/>
                    <a:lstStyle/>
                    <a:p>
                      <a:pPr marL="285750" indent="-285750">
                        <a:buFont typeface="Arial" panose="020B0604020202020204" pitchFamily="34" charset="0"/>
                        <a:buChar char="•"/>
                      </a:pPr>
                      <a:r>
                        <a:rPr lang="en-US" sz="1800" b="0" kern="1200" dirty="0">
                          <a:solidFill>
                            <a:schemeClr val="tx1"/>
                          </a:solidFill>
                          <a:effectLst/>
                          <a:latin typeface="+mn-lt"/>
                          <a:ea typeface="+mn-ea"/>
                          <a:cs typeface="+mn-cs"/>
                        </a:rPr>
                        <a:t>Hardware-based attestation method offering the strongest protection but does require a more complex configuration and higher host hardware requirements</a:t>
                      </a:r>
                    </a:p>
                    <a:p>
                      <a:pPr marL="285750" indent="-285750">
                        <a:buFont typeface="Arial" panose="020B0604020202020204" pitchFamily="34" charset="0"/>
                        <a:buChar char="•"/>
                      </a:pPr>
                      <a:r>
                        <a:rPr lang="en-US" sz="1800" b="0" kern="1200" dirty="0">
                          <a:solidFill>
                            <a:schemeClr val="tx1"/>
                          </a:solidFill>
                          <a:effectLst/>
                          <a:latin typeface="+mn-lt"/>
                          <a:ea typeface="+mn-ea"/>
                          <a:cs typeface="+mn-cs"/>
                        </a:rPr>
                        <a:t>Requirements include TPM 2.0 and UEFI 2.3.1 with Secure Boot enabled</a:t>
                      </a:r>
                    </a:p>
                    <a:p>
                      <a:pPr marL="285750" marR="0" lvl="0" indent="-285750" algn="l" defTabSz="932742"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0" kern="1200" dirty="0">
                          <a:solidFill>
                            <a:schemeClr val="tx1"/>
                          </a:solidFill>
                          <a:effectLst/>
                          <a:latin typeface="+mn-lt"/>
                          <a:ea typeface="+mn-ea"/>
                          <a:cs typeface="+mn-cs"/>
                        </a:rPr>
                        <a:t>A guarded Hyper-V host is approved and validated based upon</a:t>
                      </a:r>
                      <a:br>
                        <a:rPr lang="en-US" sz="1800" b="0" kern="1200" dirty="0">
                          <a:solidFill>
                            <a:schemeClr val="tx1"/>
                          </a:solidFill>
                          <a:effectLst/>
                          <a:latin typeface="+mn-lt"/>
                          <a:ea typeface="+mn-ea"/>
                          <a:cs typeface="+mn-cs"/>
                        </a:rPr>
                      </a:br>
                      <a:r>
                        <a:rPr lang="en-US" sz="1800" b="0" kern="1200" dirty="0">
                          <a:solidFill>
                            <a:schemeClr val="tx1"/>
                          </a:solidFill>
                          <a:effectLst/>
                          <a:latin typeface="+mn-lt"/>
                          <a:ea typeface="+mn-ea"/>
                          <a:cs typeface="+mn-cs"/>
                        </a:rPr>
                        <a:t>its TPM identity, Measured Boot sequence, and code integrity </a:t>
                      </a:r>
                      <a:br>
                        <a:rPr lang="en-US" sz="1800" b="0" kern="1200" dirty="0">
                          <a:solidFill>
                            <a:schemeClr val="tx1"/>
                          </a:solidFill>
                          <a:effectLst/>
                          <a:latin typeface="+mn-lt"/>
                          <a:ea typeface="+mn-ea"/>
                          <a:cs typeface="+mn-cs"/>
                        </a:rPr>
                      </a:br>
                      <a:r>
                        <a:rPr lang="en-US" sz="1800" b="0" kern="1200" dirty="0">
                          <a:solidFill>
                            <a:schemeClr val="tx1"/>
                          </a:solidFill>
                          <a:effectLst/>
                          <a:latin typeface="+mn-lt"/>
                          <a:ea typeface="+mn-ea"/>
                          <a:cs typeface="+mn-cs"/>
                        </a:rPr>
                        <a:t>policies</a:t>
                      </a:r>
                    </a:p>
                  </a:txBody>
                  <a:tcPr marL="137160" marR="137160" marT="137160" marB="137160" anchor="ctr"/>
                </a:tc>
                <a:extLst>
                  <a:ext uri="{0D108BD9-81ED-4DB2-BD59-A6C34878D82A}">
                    <a16:rowId xmlns:a16="http://schemas.microsoft.com/office/drawing/2014/main" val="3614321566"/>
                  </a:ext>
                </a:extLst>
              </a:tr>
              <a:tr h="1165205">
                <a:tc>
                  <a:txBody>
                    <a:bodyPr/>
                    <a:lstStyle/>
                    <a:p>
                      <a:pPr marL="0" marR="0" lvl="0" indent="0" algn="l" defTabSz="932742" rtl="0" eaLnBrk="1" fontAlgn="auto" latinLnBrk="0" hangingPunct="1">
                        <a:lnSpc>
                          <a:spcPts val="1600"/>
                        </a:lnSpc>
                        <a:spcBef>
                          <a:spcPts val="0"/>
                        </a:spcBef>
                        <a:spcAft>
                          <a:spcPts val="0"/>
                        </a:spcAft>
                        <a:buClrTx/>
                        <a:buSzTx/>
                        <a:buFontTx/>
                        <a:buNone/>
                        <a:tabLst/>
                        <a:defRPr/>
                      </a:pPr>
                      <a:r>
                        <a:rPr lang="en-US" noProof="0" dirty="0"/>
                        <a:t>Host key attestation</a:t>
                      </a:r>
                    </a:p>
                  </a:txBody>
                  <a:tcPr marL="137160" marR="137160" marT="137160" marB="137160" anchor="ctr"/>
                </a:tc>
                <a:tc>
                  <a:txBody>
                    <a:bodyPr/>
                    <a:lstStyle/>
                    <a:p>
                      <a:pPr marL="285750" marR="0" lvl="0" indent="-285750" algn="l" defTabSz="932742" rtl="0" eaLnBrk="1" fontAlgn="auto" latinLnBrk="0" hangingPunct="1">
                        <a:lnSpc>
                          <a:spcPts val="1600"/>
                        </a:lnSpc>
                        <a:spcBef>
                          <a:spcPts val="0"/>
                        </a:spcBef>
                        <a:spcAft>
                          <a:spcPts val="0"/>
                        </a:spcAft>
                        <a:buClrTx/>
                        <a:buSzTx/>
                        <a:buFont typeface="Arial" panose="020B0604020202020204" pitchFamily="34" charset="0"/>
                        <a:buChar char="•"/>
                        <a:tabLst/>
                        <a:defRPr/>
                      </a:pPr>
                      <a:r>
                        <a:rPr lang="en-US" sz="1800" b="0" kern="1200" noProof="0" dirty="0">
                          <a:solidFill>
                            <a:schemeClr val="tx1"/>
                          </a:solidFill>
                          <a:effectLst/>
                          <a:latin typeface="+mn-lt"/>
                          <a:ea typeface="+mn-ea"/>
                          <a:cs typeface="+mn-cs"/>
                        </a:rPr>
                        <a:t>Based upon asymmetric key pairs</a:t>
                      </a:r>
                    </a:p>
                    <a:p>
                      <a:pPr marL="285750" marR="0" lvl="0" indent="-285750" algn="l" defTabSz="932742" rtl="0" eaLnBrk="1" fontAlgn="auto" latinLnBrk="0" hangingPunct="1">
                        <a:lnSpc>
                          <a:spcPts val="1600"/>
                        </a:lnSpc>
                        <a:spcBef>
                          <a:spcPts val="0"/>
                        </a:spcBef>
                        <a:spcAft>
                          <a:spcPts val="0"/>
                        </a:spcAft>
                        <a:buClrTx/>
                        <a:buSzTx/>
                        <a:buFont typeface="Arial" panose="020B0604020202020204" pitchFamily="34" charset="0"/>
                        <a:buChar char="•"/>
                        <a:tabLst/>
                        <a:defRPr/>
                      </a:pPr>
                      <a:r>
                        <a:rPr lang="en-US" sz="1800" b="0" kern="1200" noProof="0" dirty="0">
                          <a:solidFill>
                            <a:schemeClr val="tx1"/>
                          </a:solidFill>
                          <a:effectLst/>
                          <a:latin typeface="+mn-lt"/>
                          <a:ea typeface="+mn-ea"/>
                          <a:cs typeface="+mn-cs"/>
                        </a:rPr>
                        <a:t>Used when existing Hyper-V host machines do not support TPM 2.0 </a:t>
                      </a:r>
                    </a:p>
                    <a:p>
                      <a:pPr marL="285750" marR="0" lvl="0" indent="-285750" algn="l" defTabSz="932742" rtl="0" eaLnBrk="1" fontAlgn="auto" latinLnBrk="0" hangingPunct="1">
                        <a:lnSpc>
                          <a:spcPts val="1600"/>
                        </a:lnSpc>
                        <a:spcBef>
                          <a:spcPts val="0"/>
                        </a:spcBef>
                        <a:spcAft>
                          <a:spcPts val="0"/>
                        </a:spcAft>
                        <a:buClrTx/>
                        <a:buSzTx/>
                        <a:buFont typeface="Arial" panose="020B0604020202020204" pitchFamily="34" charset="0"/>
                        <a:buChar char="•"/>
                        <a:tabLst/>
                        <a:defRPr/>
                      </a:pPr>
                      <a:r>
                        <a:rPr lang="en-US" sz="1800" b="0" kern="1200" noProof="0" dirty="0">
                          <a:solidFill>
                            <a:schemeClr val="tx1"/>
                          </a:solidFill>
                          <a:effectLst/>
                          <a:latin typeface="+mn-lt"/>
                          <a:ea typeface="+mn-ea"/>
                          <a:cs typeface="+mn-cs"/>
                        </a:rPr>
                        <a:t>A guarded Hyper-V host is approved and validated based upon possession of the key</a:t>
                      </a:r>
                    </a:p>
                  </a:txBody>
                  <a:tcPr marL="137160" marR="137160" marT="137160" marB="137160" anchor="ctr"/>
                </a:tc>
                <a:extLst>
                  <a:ext uri="{0D108BD9-81ED-4DB2-BD59-A6C34878D82A}">
                    <a16:rowId xmlns:a16="http://schemas.microsoft.com/office/drawing/2014/main" val="3769821644"/>
                  </a:ext>
                </a:extLst>
              </a:tr>
            </a:tbl>
          </a:graphicData>
        </a:graphic>
      </p:graphicFrame>
      <p:sp>
        <p:nvSpPr>
          <p:cNvPr id="4" name="Text Placeholder 2">
            <a:extLst>
              <a:ext uri="{FF2B5EF4-FFF2-40B4-BE49-F238E27FC236}">
                <a16:creationId xmlns:a16="http://schemas.microsoft.com/office/drawing/2014/main" id="{BF439AFE-51C6-4994-8B2A-EE21DCC36684}"/>
              </a:ext>
            </a:extLst>
          </p:cNvPr>
          <p:cNvSpPr txBox="1">
            <a:spLocks/>
          </p:cNvSpPr>
          <p:nvPr/>
        </p:nvSpPr>
        <p:spPr>
          <a:xfrm>
            <a:off x="466344" y="1076324"/>
            <a:ext cx="11529378" cy="1123951"/>
          </a:xfrm>
          <a:prstGeom prst="rect">
            <a:avLst/>
          </a:prstGeom>
        </p:spPr>
        <p:txBody>
          <a:bodyPr vert="horz" lIns="0" tIns="0" rIns="91440" bIns="45720" rtlCol="0" anchor="ctr" anchorCtr="0">
            <a:noAutofit/>
          </a:bodyPr>
          <a:lstStyle>
            <a:lvl1pPr marL="0" marR="0" indent="0" algn="ctr" defTabSz="932742" rtl="0" eaLnBrk="1" fontAlgn="auto" latinLnBrk="0" hangingPunct="1">
              <a:lnSpc>
                <a:spcPct val="100000"/>
              </a:lnSpc>
              <a:spcBef>
                <a:spcPts val="1200"/>
              </a:spcBef>
              <a:spcAft>
                <a:spcPts val="0"/>
              </a:spcAft>
              <a:buClrTx/>
              <a:buSzPct val="90000"/>
              <a:buFont typeface="Arial" panose="020B0604020202020204" pitchFamily="34" charset="0"/>
              <a:buNone/>
              <a:tabLst/>
              <a:defRPr lang="en-US" sz="2000" b="0" kern="1200" spc="-50" baseline="0">
                <a:solidFill>
                  <a:srgbClr val="000000"/>
                </a:solidFill>
                <a:latin typeface="+mn-lt"/>
                <a:ea typeface="+mn-ea"/>
                <a:cs typeface="+mn-cs"/>
              </a:defRPr>
            </a:lvl1pPr>
            <a:lvl2pPr marL="290513" marR="0" indent="-290513" algn="l" defTabSz="932742" rtl="0" eaLnBrk="1" fontAlgn="auto" latinLnBrk="0" hangingPunct="1">
              <a:lnSpc>
                <a:spcPct val="100000"/>
              </a:lnSpc>
              <a:spcBef>
                <a:spcPts val="600"/>
              </a:spcBef>
              <a:spcAft>
                <a:spcPts val="0"/>
              </a:spcAft>
              <a:buClrTx/>
              <a:buSzPct val="95000"/>
              <a:buFont typeface="Wingdings" panose="05000000000000000000" pitchFamily="2" charset="2"/>
              <a:buChar char="§"/>
              <a:tabLst/>
              <a:defRPr lang="en-US" sz="2000" b="0" kern="1200" spc="-50" baseline="0" dirty="0" smtClean="0">
                <a:solidFill>
                  <a:srgbClr val="000000"/>
                </a:solidFill>
                <a:latin typeface="+mn-lt"/>
                <a:ea typeface="+mn-ea"/>
                <a:cs typeface="+mn-cs"/>
              </a:defRPr>
            </a:lvl2pPr>
            <a:lvl3pPr marL="566928" marR="0" indent="-283464" algn="l" defTabSz="932742" rtl="0" eaLnBrk="1" fontAlgn="auto" latinLnBrk="0" hangingPunct="1">
              <a:lnSpc>
                <a:spcPct val="100000"/>
              </a:lnSpc>
              <a:spcBef>
                <a:spcPts val="600"/>
              </a:spcBef>
              <a:spcAft>
                <a:spcPts val="0"/>
              </a:spcAft>
              <a:buClrTx/>
              <a:buSzPct val="75000"/>
              <a:buFont typeface="Courier New" panose="02070309020205020404" pitchFamily="49" charset="0"/>
              <a:buChar char="o"/>
              <a:tabLst/>
              <a:defRPr lang="en-US" sz="2000" b="0" kern="1200" spc="0" baseline="0" dirty="0" smtClean="0">
                <a:solidFill>
                  <a:srgbClr val="000000"/>
                </a:solidFill>
                <a:latin typeface="+mn-lt"/>
                <a:ea typeface="+mn-ea"/>
                <a:cs typeface="+mn-cs"/>
              </a:defRPr>
            </a:lvl3pPr>
            <a:lvl4pPr marL="859536" marR="0" indent="-283464" algn="l" defTabSz="932742" rtl="0" eaLnBrk="1" fontAlgn="auto" latinLnBrk="0" hangingPunct="1">
              <a:lnSpc>
                <a:spcPct val="100000"/>
              </a:lnSpc>
              <a:spcBef>
                <a:spcPts val="600"/>
              </a:spcBef>
              <a:spcAft>
                <a:spcPts val="0"/>
              </a:spcAft>
              <a:buClrTx/>
              <a:buSzPct val="90000"/>
              <a:buFont typeface="Arial" panose="020B0604020202020204" pitchFamily="34" charset="0"/>
              <a:buChar char="•"/>
              <a:tabLst/>
              <a:defRPr lang="en-US" sz="2000" b="0" kern="1200" spc="0" baseline="0" dirty="0" smtClean="0">
                <a:solidFill>
                  <a:srgbClr val="000000"/>
                </a:solidFill>
                <a:latin typeface="+mn-lt"/>
                <a:ea typeface="+mn-ea"/>
                <a:cs typeface="+mn-cs"/>
              </a:defRPr>
            </a:lvl4pPr>
            <a:lvl5pPr marL="1146175" marR="0" indent="-282575" algn="l" defTabSz="932742" rtl="0" eaLnBrk="1" fontAlgn="auto" latinLnBrk="0" hangingPunct="1">
              <a:lnSpc>
                <a:spcPct val="100000"/>
              </a:lnSpc>
              <a:spcBef>
                <a:spcPts val="600"/>
              </a:spcBef>
              <a:spcAft>
                <a:spcPts val="0"/>
              </a:spcAft>
              <a:buClrTx/>
              <a:buSzPct val="90000"/>
              <a:buFont typeface="Segoe UI" panose="020B0502040204020203" pitchFamily="34" charset="0"/>
              <a:buChar char="▫"/>
              <a:tabLst/>
              <a:defRPr lang="en-US" sz="2000" b="0" kern="1200" spc="0" baseline="0" dirty="0">
                <a:solidFill>
                  <a:srgbClr val="000000"/>
                </a:solidFill>
                <a:latin typeface="+mn-lt"/>
                <a:ea typeface="+mn-ea"/>
                <a:cs typeface="+mn-cs"/>
              </a:defRPr>
            </a:lvl5pPr>
            <a:lvl6pPr marL="1146175" indent="-284163" algn="l" defTabSz="932742" rtl="0" eaLnBrk="1" latinLnBrk="0" hangingPunct="1">
              <a:spcBef>
                <a:spcPct val="20000"/>
              </a:spcBef>
              <a:spcAft>
                <a:spcPts val="600"/>
              </a:spcAft>
              <a:buFont typeface="Segoe UI" panose="020B0502040204020203" pitchFamily="34" charset="0"/>
              <a:buChar char="▫"/>
              <a:defRPr lang="en-CA" sz="2000" b="0" kern="1200" spc="0" baseline="0" dirty="0" smtClean="0">
                <a:solidFill>
                  <a:srgbClr val="000000"/>
                </a:solidFill>
                <a:latin typeface="+mn-lt"/>
                <a:ea typeface="+mn-ea"/>
                <a:cs typeface="+mn-cs"/>
              </a:defRPr>
            </a:lvl6pPr>
            <a:lvl7pPr marL="0" indent="0" algn="l" defTabSz="932742" rtl="0" eaLnBrk="1" latinLnBrk="0" hangingPunct="1">
              <a:lnSpc>
                <a:spcPct val="100000"/>
              </a:lnSpc>
              <a:spcBef>
                <a:spcPts val="0"/>
              </a:spcBef>
              <a:spcAft>
                <a:spcPts val="0"/>
              </a:spcAft>
              <a:buFont typeface="Arial" pitchFamily="34" charset="0"/>
              <a:buNone/>
              <a:defRPr sz="1000" kern="1200">
                <a:solidFill>
                  <a:srgbClr val="000000"/>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r>
              <a:rPr lang="en-US" dirty="0"/>
              <a:t>Guarded fabric </a:t>
            </a:r>
            <a:r>
              <a:rPr lang="en-US" i="1" dirty="0"/>
              <a:t>attestation</a:t>
            </a:r>
            <a:r>
              <a:rPr lang="en-US" dirty="0"/>
              <a:t> is the process of evaluating and validating the Hyper-V host</a:t>
            </a:r>
          </a:p>
        </p:txBody>
      </p:sp>
    </p:spTree>
    <p:extLst>
      <p:ext uri="{BB962C8B-B14F-4D97-AF65-F5344CB8AC3E}">
        <p14:creationId xmlns:p14="http://schemas.microsoft.com/office/powerpoint/2010/main" val="2444133738"/>
      </p:ext>
    </p:extLst>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581CDE-AAF4-4306-95D6-41E8B4B8E90B}"/>
              </a:ext>
            </a:extLst>
          </p:cNvPr>
          <p:cNvSpPr>
            <a:spLocks noGrp="1"/>
          </p:cNvSpPr>
          <p:nvPr>
            <p:ph type="title"/>
          </p:nvPr>
        </p:nvSpPr>
        <p:spPr/>
        <p:txBody>
          <a:bodyPr/>
          <a:lstStyle/>
          <a:p>
            <a:r>
              <a:rPr lang="en-US" dirty="0"/>
              <a:t>Host Guardian Service</a:t>
            </a:r>
          </a:p>
        </p:txBody>
      </p:sp>
      <p:sp>
        <p:nvSpPr>
          <p:cNvPr id="3" name="Text Placeholder 2">
            <a:extLst>
              <a:ext uri="{FF2B5EF4-FFF2-40B4-BE49-F238E27FC236}">
                <a16:creationId xmlns:a16="http://schemas.microsoft.com/office/drawing/2014/main" id="{53D62296-3874-44C6-A939-1CDEB6CCCAC9}"/>
              </a:ext>
            </a:extLst>
          </p:cNvPr>
          <p:cNvSpPr>
            <a:spLocks noGrp="1"/>
          </p:cNvSpPr>
          <p:nvPr>
            <p:ph sz="quarter" idx="10"/>
          </p:nvPr>
        </p:nvSpPr>
        <p:spPr>
          <a:xfrm>
            <a:off x="465138" y="1388156"/>
            <a:ext cx="6058663" cy="4546113"/>
          </a:xfrm>
        </p:spPr>
        <p:txBody>
          <a:bodyPr>
            <a:normAutofit/>
          </a:bodyPr>
          <a:lstStyle/>
          <a:p>
            <a:pPr lvl="1"/>
            <a:r>
              <a:rPr lang="en-US" dirty="0"/>
              <a:t>Host Guardian Service includes:</a:t>
            </a:r>
          </a:p>
          <a:p>
            <a:pPr lvl="2"/>
            <a:r>
              <a:rPr lang="en-US" dirty="0"/>
              <a:t>Attestation service</a:t>
            </a:r>
          </a:p>
          <a:p>
            <a:pPr lvl="2"/>
            <a:r>
              <a:rPr lang="en-US" dirty="0"/>
              <a:t>Key Protection Service (KPS)</a:t>
            </a:r>
          </a:p>
          <a:p>
            <a:pPr lvl="1"/>
            <a:r>
              <a:rPr lang="en-US" dirty="0"/>
              <a:t>Helps to ensure:</a:t>
            </a:r>
          </a:p>
          <a:p>
            <a:pPr lvl="2"/>
            <a:r>
              <a:rPr lang="en-US" dirty="0"/>
              <a:t>Protected VMs contain BitLocker encrypted disks</a:t>
            </a:r>
          </a:p>
          <a:p>
            <a:pPr lvl="2"/>
            <a:r>
              <a:rPr lang="en-US" dirty="0"/>
              <a:t>Shielded VMs are deployed from trusted template disks and images</a:t>
            </a:r>
          </a:p>
          <a:p>
            <a:pPr lvl="2"/>
            <a:r>
              <a:rPr lang="en-US" dirty="0"/>
              <a:t>Passwords and other secrets are protected when a shielded VM is created</a:t>
            </a:r>
          </a:p>
          <a:p>
            <a:pPr lvl="2"/>
            <a:r>
              <a:rPr lang="en-US" dirty="0"/>
              <a:t>Control of where the shielded VM can be started</a:t>
            </a:r>
          </a:p>
          <a:p>
            <a:pPr lvl="2"/>
            <a:endParaRPr lang="en-US" dirty="0"/>
          </a:p>
        </p:txBody>
      </p:sp>
      <p:pic>
        <p:nvPicPr>
          <p:cNvPr id="5" name="Picture 4" descr="Illustration of the Host Guardian Service running on a cluster. It also describes the two components including the Attestation Service, which evaluates the validity of hosts, and the Key Protection Service, which decides whether to release a key to start a VM.">
            <a:extLst>
              <a:ext uri="{FF2B5EF4-FFF2-40B4-BE49-F238E27FC236}">
                <a16:creationId xmlns:a16="http://schemas.microsoft.com/office/drawing/2014/main" id="{4B245BC5-8FDD-4846-8CFF-C6842D6753C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4"/>
          <a:stretch/>
        </p:blipFill>
        <p:spPr>
          <a:xfrm>
            <a:off x="6218237" y="1800807"/>
            <a:ext cx="5886752" cy="3368351"/>
          </a:xfrm>
          <a:prstGeom prst="rect">
            <a:avLst/>
          </a:prstGeom>
          <a:noFill/>
        </p:spPr>
      </p:pic>
    </p:spTree>
    <p:extLst>
      <p:ext uri="{BB962C8B-B14F-4D97-AF65-F5344CB8AC3E}">
        <p14:creationId xmlns:p14="http://schemas.microsoft.com/office/powerpoint/2010/main" val="1832851442"/>
      </p:ext>
    </p:extLst>
  </p:cSld>
  <p:clrMapOvr>
    <a:masterClrMapping/>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EBDD6-414C-454C-9FE7-20496BF5D795}"/>
              </a:ext>
            </a:extLst>
          </p:cNvPr>
          <p:cNvSpPr>
            <a:spLocks noGrp="1"/>
          </p:cNvSpPr>
          <p:nvPr>
            <p:ph type="title"/>
          </p:nvPr>
        </p:nvSpPr>
        <p:spPr/>
        <p:txBody>
          <a:bodyPr/>
          <a:lstStyle/>
          <a:p>
            <a:r>
              <a:rPr lang="en-US" b="1" dirty="0"/>
              <a:t>Types of protected VMs in a guarded fabric</a:t>
            </a:r>
            <a:endParaRPr lang="en-US" dirty="0"/>
          </a:p>
        </p:txBody>
      </p:sp>
      <p:sp>
        <p:nvSpPr>
          <p:cNvPr id="4" name="Text Placeholder 2">
            <a:extLst>
              <a:ext uri="{FF2B5EF4-FFF2-40B4-BE49-F238E27FC236}">
                <a16:creationId xmlns:a16="http://schemas.microsoft.com/office/drawing/2014/main" id="{BF439AFE-51C6-4994-8B2A-EE21DCC36684}"/>
              </a:ext>
            </a:extLst>
          </p:cNvPr>
          <p:cNvSpPr txBox="1">
            <a:spLocks/>
          </p:cNvSpPr>
          <p:nvPr/>
        </p:nvSpPr>
        <p:spPr>
          <a:xfrm>
            <a:off x="465139" y="773197"/>
            <a:ext cx="2973386" cy="3409951"/>
          </a:xfrm>
          <a:prstGeom prst="rect">
            <a:avLst/>
          </a:prstGeom>
        </p:spPr>
        <p:txBody>
          <a:bodyPr vert="horz" lIns="0" tIns="0" rIns="91440" bIns="45720" rtlCol="0" anchor="ctr" anchorCtr="0">
            <a:noAutofit/>
          </a:bodyPr>
          <a:lstStyle>
            <a:lvl1pPr marL="0" marR="0" indent="0" algn="ctr" defTabSz="932742" rtl="0" eaLnBrk="1" fontAlgn="auto" latinLnBrk="0" hangingPunct="1">
              <a:lnSpc>
                <a:spcPct val="100000"/>
              </a:lnSpc>
              <a:spcBef>
                <a:spcPts val="1200"/>
              </a:spcBef>
              <a:spcAft>
                <a:spcPts val="0"/>
              </a:spcAft>
              <a:buClrTx/>
              <a:buSzPct val="90000"/>
              <a:buFont typeface="Arial" panose="020B0604020202020204" pitchFamily="34" charset="0"/>
              <a:buNone/>
              <a:tabLst/>
              <a:defRPr lang="en-US" sz="2000" b="0" kern="1200" spc="-50" baseline="0">
                <a:solidFill>
                  <a:srgbClr val="000000"/>
                </a:solidFill>
                <a:latin typeface="+mn-lt"/>
                <a:ea typeface="+mn-ea"/>
                <a:cs typeface="+mn-cs"/>
              </a:defRPr>
            </a:lvl1pPr>
            <a:lvl2pPr marL="290513" marR="0" indent="-290513" algn="l" defTabSz="932742" rtl="0" eaLnBrk="1" fontAlgn="auto" latinLnBrk="0" hangingPunct="1">
              <a:lnSpc>
                <a:spcPct val="100000"/>
              </a:lnSpc>
              <a:spcBef>
                <a:spcPts val="600"/>
              </a:spcBef>
              <a:spcAft>
                <a:spcPts val="0"/>
              </a:spcAft>
              <a:buClrTx/>
              <a:buSzPct val="95000"/>
              <a:buFont typeface="Wingdings" panose="05000000000000000000" pitchFamily="2" charset="2"/>
              <a:buChar char="§"/>
              <a:tabLst/>
              <a:defRPr lang="en-US" sz="2000" b="0" kern="1200" spc="-50" baseline="0" dirty="0" smtClean="0">
                <a:solidFill>
                  <a:srgbClr val="000000"/>
                </a:solidFill>
                <a:latin typeface="+mn-lt"/>
                <a:ea typeface="+mn-ea"/>
                <a:cs typeface="+mn-cs"/>
              </a:defRPr>
            </a:lvl2pPr>
            <a:lvl3pPr marL="566928" marR="0" indent="-283464" algn="l" defTabSz="932742" rtl="0" eaLnBrk="1" fontAlgn="auto" latinLnBrk="0" hangingPunct="1">
              <a:lnSpc>
                <a:spcPct val="100000"/>
              </a:lnSpc>
              <a:spcBef>
                <a:spcPts val="600"/>
              </a:spcBef>
              <a:spcAft>
                <a:spcPts val="0"/>
              </a:spcAft>
              <a:buClrTx/>
              <a:buSzPct val="75000"/>
              <a:buFont typeface="Courier New" panose="02070309020205020404" pitchFamily="49" charset="0"/>
              <a:buChar char="o"/>
              <a:tabLst/>
              <a:defRPr lang="en-US" sz="2000" b="0" kern="1200" spc="0" baseline="0" dirty="0" smtClean="0">
                <a:solidFill>
                  <a:srgbClr val="000000"/>
                </a:solidFill>
                <a:latin typeface="+mn-lt"/>
                <a:ea typeface="+mn-ea"/>
                <a:cs typeface="+mn-cs"/>
              </a:defRPr>
            </a:lvl3pPr>
            <a:lvl4pPr marL="859536" marR="0" indent="-283464" algn="l" defTabSz="932742" rtl="0" eaLnBrk="1" fontAlgn="auto" latinLnBrk="0" hangingPunct="1">
              <a:lnSpc>
                <a:spcPct val="100000"/>
              </a:lnSpc>
              <a:spcBef>
                <a:spcPts val="600"/>
              </a:spcBef>
              <a:spcAft>
                <a:spcPts val="0"/>
              </a:spcAft>
              <a:buClrTx/>
              <a:buSzPct val="90000"/>
              <a:buFont typeface="Arial" panose="020B0604020202020204" pitchFamily="34" charset="0"/>
              <a:buChar char="•"/>
              <a:tabLst/>
              <a:defRPr lang="en-US" sz="2000" b="0" kern="1200" spc="0" baseline="0" dirty="0" smtClean="0">
                <a:solidFill>
                  <a:srgbClr val="000000"/>
                </a:solidFill>
                <a:latin typeface="+mn-lt"/>
                <a:ea typeface="+mn-ea"/>
                <a:cs typeface="+mn-cs"/>
              </a:defRPr>
            </a:lvl4pPr>
            <a:lvl5pPr marL="1146175" marR="0" indent="-282575" algn="l" defTabSz="932742" rtl="0" eaLnBrk="1" fontAlgn="auto" latinLnBrk="0" hangingPunct="1">
              <a:lnSpc>
                <a:spcPct val="100000"/>
              </a:lnSpc>
              <a:spcBef>
                <a:spcPts val="600"/>
              </a:spcBef>
              <a:spcAft>
                <a:spcPts val="0"/>
              </a:spcAft>
              <a:buClrTx/>
              <a:buSzPct val="90000"/>
              <a:buFont typeface="Segoe UI" panose="020B0502040204020203" pitchFamily="34" charset="0"/>
              <a:buChar char="▫"/>
              <a:tabLst/>
              <a:defRPr lang="en-US" sz="2000" b="0" kern="1200" spc="0" baseline="0" dirty="0">
                <a:solidFill>
                  <a:srgbClr val="000000"/>
                </a:solidFill>
                <a:latin typeface="+mn-lt"/>
                <a:ea typeface="+mn-ea"/>
                <a:cs typeface="+mn-cs"/>
              </a:defRPr>
            </a:lvl5pPr>
            <a:lvl6pPr marL="1146175" indent="-284163" algn="l" defTabSz="932742" rtl="0" eaLnBrk="1" latinLnBrk="0" hangingPunct="1">
              <a:spcBef>
                <a:spcPct val="20000"/>
              </a:spcBef>
              <a:spcAft>
                <a:spcPts val="600"/>
              </a:spcAft>
              <a:buFont typeface="Segoe UI" panose="020B0502040204020203" pitchFamily="34" charset="0"/>
              <a:buChar char="▫"/>
              <a:defRPr lang="en-CA" sz="2000" b="0" kern="1200" spc="0" baseline="0" dirty="0" smtClean="0">
                <a:solidFill>
                  <a:srgbClr val="000000"/>
                </a:solidFill>
                <a:latin typeface="+mn-lt"/>
                <a:ea typeface="+mn-ea"/>
                <a:cs typeface="+mn-cs"/>
              </a:defRPr>
            </a:lvl6pPr>
            <a:lvl7pPr marL="0" indent="0" algn="l" defTabSz="932742" rtl="0" eaLnBrk="1" latinLnBrk="0" hangingPunct="1">
              <a:lnSpc>
                <a:spcPct val="100000"/>
              </a:lnSpc>
              <a:spcBef>
                <a:spcPts val="0"/>
              </a:spcBef>
              <a:spcAft>
                <a:spcPts val="0"/>
              </a:spcAft>
              <a:buFont typeface="Arial" pitchFamily="34" charset="0"/>
              <a:buNone/>
              <a:defRPr sz="1000" kern="1200">
                <a:solidFill>
                  <a:srgbClr val="000000"/>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r>
              <a:rPr lang="en-US" dirty="0"/>
              <a:t>A guarded fabric is capable of running:</a:t>
            </a:r>
          </a:p>
          <a:p>
            <a:pPr lvl="2"/>
            <a:r>
              <a:rPr lang="en-US" dirty="0"/>
              <a:t>Shielded VMs</a:t>
            </a:r>
          </a:p>
          <a:p>
            <a:pPr lvl="2"/>
            <a:r>
              <a:rPr lang="en-US" dirty="0"/>
              <a:t>Encryption-supported VMs</a:t>
            </a:r>
          </a:p>
          <a:p>
            <a:pPr lvl="2"/>
            <a:r>
              <a:rPr lang="en-US" dirty="0"/>
              <a:t>Normal VMs</a:t>
            </a:r>
          </a:p>
        </p:txBody>
      </p:sp>
      <p:graphicFrame>
        <p:nvGraphicFramePr>
          <p:cNvPr id="7" name="Table Placeholder 9" descr="Table representing the types of protected VMs in a guarded fabric, listed by capability detailing their encryption support and type of shielding.">
            <a:extLst>
              <a:ext uri="{FF2B5EF4-FFF2-40B4-BE49-F238E27FC236}">
                <a16:creationId xmlns:a16="http://schemas.microsoft.com/office/drawing/2014/main" id="{F3E686F0-45D1-48ED-9C91-561BC3285521}"/>
              </a:ext>
            </a:extLst>
          </p:cNvPr>
          <p:cNvGraphicFramePr>
            <a:graphicFrameLocks noGrp="1"/>
          </p:cNvGraphicFramePr>
          <p:nvPr>
            <p:ph type="tbl" sz="quarter" idx="10"/>
          </p:nvPr>
        </p:nvGraphicFramePr>
        <p:xfrm>
          <a:off x="3133725" y="1184677"/>
          <a:ext cx="8861997" cy="5685873"/>
        </p:xfrm>
        <a:graphic>
          <a:graphicData uri="http://schemas.openxmlformats.org/drawingml/2006/table">
            <a:tbl>
              <a:tblPr firstRow="1" bandRow="1" bandCol="1">
                <a:tableStyleId>{7E9639D4-E3E2-4D34-9284-5A2195B3D0D7}</a:tableStyleId>
              </a:tblPr>
              <a:tblGrid>
                <a:gridCol w="2743200">
                  <a:extLst>
                    <a:ext uri="{9D8B030D-6E8A-4147-A177-3AD203B41FA5}">
                      <a16:colId xmlns:a16="http://schemas.microsoft.com/office/drawing/2014/main" val="2527464308"/>
                    </a:ext>
                  </a:extLst>
                </a:gridCol>
                <a:gridCol w="2800350">
                  <a:extLst>
                    <a:ext uri="{9D8B030D-6E8A-4147-A177-3AD203B41FA5}">
                      <a16:colId xmlns:a16="http://schemas.microsoft.com/office/drawing/2014/main" val="503937480"/>
                    </a:ext>
                  </a:extLst>
                </a:gridCol>
                <a:gridCol w="3318447">
                  <a:extLst>
                    <a:ext uri="{9D8B030D-6E8A-4147-A177-3AD203B41FA5}">
                      <a16:colId xmlns:a16="http://schemas.microsoft.com/office/drawing/2014/main" val="308701744"/>
                    </a:ext>
                  </a:extLst>
                </a:gridCol>
              </a:tblGrid>
              <a:tr h="307124">
                <a:tc>
                  <a:txBody>
                    <a:bodyPr/>
                    <a:lstStyle/>
                    <a:p>
                      <a:pPr>
                        <a:lnSpc>
                          <a:spcPts val="1600"/>
                        </a:lnSpc>
                      </a:pPr>
                      <a:r>
                        <a:rPr lang="en-US" dirty="0"/>
                        <a:t>Capability</a:t>
                      </a:r>
                    </a:p>
                  </a:txBody>
                  <a:tcPr marL="137160" marR="137160" marT="137160" marB="137160" anchor="ctr"/>
                </a:tc>
                <a:tc>
                  <a:txBody>
                    <a:bodyPr/>
                    <a:lstStyle/>
                    <a:p>
                      <a:pPr>
                        <a:lnSpc>
                          <a:spcPts val="1600"/>
                        </a:lnSpc>
                      </a:pPr>
                      <a:r>
                        <a:rPr lang="en-US" dirty="0"/>
                        <a:t>Encryption-supported</a:t>
                      </a:r>
                    </a:p>
                  </a:txBody>
                  <a:tcPr marL="137160" marR="137160" marT="137160" marB="137160" anchor="ctr"/>
                </a:tc>
                <a:tc>
                  <a:txBody>
                    <a:bodyPr/>
                    <a:lstStyle/>
                    <a:p>
                      <a:pPr>
                        <a:lnSpc>
                          <a:spcPts val="1600"/>
                        </a:lnSpc>
                      </a:pPr>
                      <a:r>
                        <a:rPr lang="en-US" dirty="0"/>
                        <a:t>Shielded</a:t>
                      </a:r>
                    </a:p>
                  </a:txBody>
                  <a:tcPr marL="137160" marR="137160" marT="137160" marB="137160" anchor="ctr"/>
                </a:tc>
                <a:extLst>
                  <a:ext uri="{0D108BD9-81ED-4DB2-BD59-A6C34878D82A}">
                    <a16:rowId xmlns:a16="http://schemas.microsoft.com/office/drawing/2014/main" val="230065927"/>
                  </a:ext>
                </a:extLst>
              </a:tr>
              <a:tr h="507762">
                <a:tc>
                  <a:txBody>
                    <a:bodyPr/>
                    <a:lstStyle/>
                    <a:p>
                      <a:pPr algn="l">
                        <a:lnSpc>
                          <a:spcPts val="1600"/>
                        </a:lnSpc>
                      </a:pPr>
                      <a:r>
                        <a:rPr lang="en-US" dirty="0"/>
                        <a:t>Secure boot</a:t>
                      </a:r>
                    </a:p>
                  </a:txBody>
                  <a:tcPr marL="137160" marR="137160" marT="137160" marB="137160" anchor="ctr"/>
                </a:tc>
                <a:tc>
                  <a:txBody>
                    <a:bodyPr/>
                    <a:lstStyle/>
                    <a:p>
                      <a:pPr marL="0" marR="0" lvl="0" indent="0" algn="l" defTabSz="932742" rtl="0" eaLnBrk="1" fontAlgn="auto" latinLnBrk="0" hangingPunct="1">
                        <a:lnSpc>
                          <a:spcPts val="1600"/>
                        </a:lnSpc>
                        <a:spcBef>
                          <a:spcPts val="0"/>
                        </a:spcBef>
                        <a:spcAft>
                          <a:spcPts val="0"/>
                        </a:spcAft>
                        <a:buClrTx/>
                        <a:buSzTx/>
                        <a:buFontTx/>
                        <a:buNone/>
                        <a:tabLst/>
                        <a:defRPr/>
                      </a:pPr>
                      <a:r>
                        <a:rPr lang="en-US" noProof="0" dirty="0"/>
                        <a:t>Yes, required but configurable</a:t>
                      </a:r>
                    </a:p>
                  </a:txBody>
                  <a:tcPr marL="137160" marR="137160" marT="137160" marB="137160" anchor="ctr"/>
                </a:tc>
                <a:tc>
                  <a:txBody>
                    <a:bodyPr/>
                    <a:lstStyle/>
                    <a:p>
                      <a:pPr marL="0" marR="0" lvl="0" indent="0" algn="l" defTabSz="932742" rtl="0" eaLnBrk="1" fontAlgn="auto" latinLnBrk="0" hangingPunct="1">
                        <a:lnSpc>
                          <a:spcPts val="1600"/>
                        </a:lnSpc>
                        <a:spcBef>
                          <a:spcPts val="0"/>
                        </a:spcBef>
                        <a:spcAft>
                          <a:spcPts val="0"/>
                        </a:spcAft>
                        <a:buClrTx/>
                        <a:buSzTx/>
                        <a:buFontTx/>
                        <a:buNone/>
                        <a:tabLst/>
                        <a:defRPr/>
                      </a:pPr>
                      <a:r>
                        <a:rPr lang="en-US" noProof="0" dirty="0"/>
                        <a:t>Yes, required and enforced</a:t>
                      </a:r>
                    </a:p>
                  </a:txBody>
                  <a:tcPr marL="137160" marR="137160" marT="137160" marB="137160" anchor="ctr"/>
                </a:tc>
                <a:extLst>
                  <a:ext uri="{0D108BD9-81ED-4DB2-BD59-A6C34878D82A}">
                    <a16:rowId xmlns:a16="http://schemas.microsoft.com/office/drawing/2014/main" val="3614321566"/>
                  </a:ext>
                </a:extLst>
              </a:tr>
              <a:tr h="507762">
                <a:tc>
                  <a:txBody>
                    <a:bodyPr/>
                    <a:lstStyle/>
                    <a:p>
                      <a:pPr marL="0" marR="0" lvl="0" indent="0" algn="l" defTabSz="932742" rtl="0" eaLnBrk="1" fontAlgn="auto" latinLnBrk="0" hangingPunct="1">
                        <a:lnSpc>
                          <a:spcPts val="1600"/>
                        </a:lnSpc>
                        <a:spcBef>
                          <a:spcPts val="0"/>
                        </a:spcBef>
                        <a:spcAft>
                          <a:spcPts val="0"/>
                        </a:spcAft>
                        <a:buClrTx/>
                        <a:buSzTx/>
                        <a:buFontTx/>
                        <a:buNone/>
                        <a:tabLst/>
                        <a:defRPr/>
                      </a:pPr>
                      <a:r>
                        <a:rPr lang="en-US" noProof="0" dirty="0"/>
                        <a:t>Virtual TPM</a:t>
                      </a:r>
                    </a:p>
                  </a:txBody>
                  <a:tcPr marL="137160" marR="137160" marT="137160" marB="137160" anchor="ctr"/>
                </a:tc>
                <a:tc>
                  <a:txBody>
                    <a:bodyPr/>
                    <a:lstStyle/>
                    <a:p>
                      <a:pPr marL="0" marR="0" lvl="0" indent="0" algn="l" defTabSz="932742" rtl="0" eaLnBrk="1" fontAlgn="auto" latinLnBrk="0" hangingPunct="1">
                        <a:lnSpc>
                          <a:spcPts val="1600"/>
                        </a:lnSpc>
                        <a:spcBef>
                          <a:spcPts val="0"/>
                        </a:spcBef>
                        <a:spcAft>
                          <a:spcPts val="0"/>
                        </a:spcAft>
                        <a:buClrTx/>
                        <a:buSzTx/>
                        <a:buFontTx/>
                        <a:buNone/>
                        <a:tabLst/>
                        <a:defRPr/>
                      </a:pPr>
                      <a:r>
                        <a:rPr lang="en-US" noProof="0" dirty="0"/>
                        <a:t>Yes, required but configurable</a:t>
                      </a:r>
                    </a:p>
                  </a:txBody>
                  <a:tcPr marL="137160" marR="137160" marT="137160" marB="137160" anchor="ctr"/>
                </a:tc>
                <a:tc>
                  <a:txBody>
                    <a:bodyPr/>
                    <a:lstStyle/>
                    <a:p>
                      <a:pPr marL="0" marR="0" lvl="0" indent="0" algn="l" defTabSz="932742" rtl="0" eaLnBrk="1" fontAlgn="auto" latinLnBrk="0" hangingPunct="1">
                        <a:lnSpc>
                          <a:spcPts val="1600"/>
                        </a:lnSpc>
                        <a:spcBef>
                          <a:spcPts val="0"/>
                        </a:spcBef>
                        <a:spcAft>
                          <a:spcPts val="0"/>
                        </a:spcAft>
                        <a:buClrTx/>
                        <a:buSzTx/>
                        <a:buFontTx/>
                        <a:buNone/>
                        <a:tabLst/>
                        <a:defRPr/>
                      </a:pPr>
                      <a:r>
                        <a:rPr lang="en-US" noProof="0" dirty="0"/>
                        <a:t>Yes, required and enforced</a:t>
                      </a:r>
                    </a:p>
                  </a:txBody>
                  <a:tcPr marL="137160" marR="137160" marT="137160" marB="137160" anchor="ctr"/>
                </a:tc>
                <a:extLst>
                  <a:ext uri="{0D108BD9-81ED-4DB2-BD59-A6C34878D82A}">
                    <a16:rowId xmlns:a16="http://schemas.microsoft.com/office/drawing/2014/main" val="3769821644"/>
                  </a:ext>
                </a:extLst>
              </a:tr>
              <a:tr h="507762">
                <a:tc>
                  <a:txBody>
                    <a:bodyPr/>
                    <a:lstStyle/>
                    <a:p>
                      <a:pPr marL="0" marR="0" lvl="0" indent="0" algn="l" defTabSz="932742" rtl="0" eaLnBrk="1" fontAlgn="auto" latinLnBrk="0" hangingPunct="1">
                        <a:lnSpc>
                          <a:spcPts val="1600"/>
                        </a:lnSpc>
                        <a:spcBef>
                          <a:spcPts val="0"/>
                        </a:spcBef>
                        <a:spcAft>
                          <a:spcPts val="0"/>
                        </a:spcAft>
                        <a:buClrTx/>
                        <a:buSzTx/>
                        <a:buFontTx/>
                        <a:buNone/>
                        <a:tabLst/>
                        <a:defRPr/>
                      </a:pPr>
                      <a:r>
                        <a:rPr lang="en-US" noProof="0" dirty="0"/>
                        <a:t>Encrypt VM state and live migration traffic</a:t>
                      </a:r>
                    </a:p>
                  </a:txBody>
                  <a:tcPr marL="137160" marR="137160" marT="137160" marB="137160" anchor="ctr"/>
                </a:tc>
                <a:tc>
                  <a:txBody>
                    <a:bodyPr/>
                    <a:lstStyle/>
                    <a:p>
                      <a:pPr marL="0" marR="0" lvl="0" indent="0" algn="l" defTabSz="932742" rtl="0" eaLnBrk="1" fontAlgn="auto" latinLnBrk="0" hangingPunct="1">
                        <a:lnSpc>
                          <a:spcPts val="1600"/>
                        </a:lnSpc>
                        <a:spcBef>
                          <a:spcPts val="0"/>
                        </a:spcBef>
                        <a:spcAft>
                          <a:spcPts val="0"/>
                        </a:spcAft>
                        <a:buClrTx/>
                        <a:buSzTx/>
                        <a:buFontTx/>
                        <a:buNone/>
                        <a:tabLst/>
                        <a:defRPr/>
                      </a:pPr>
                      <a:r>
                        <a:rPr lang="en-US" noProof="0" dirty="0"/>
                        <a:t>Yes, required but configurable</a:t>
                      </a:r>
                    </a:p>
                  </a:txBody>
                  <a:tcPr marL="137160" marR="137160" marT="137160" marB="137160" anchor="ctr"/>
                </a:tc>
                <a:tc>
                  <a:txBody>
                    <a:bodyPr/>
                    <a:lstStyle/>
                    <a:p>
                      <a:pPr marL="0" marR="0" lvl="0" indent="0" algn="l" defTabSz="932742" rtl="0" eaLnBrk="1" fontAlgn="auto" latinLnBrk="0" hangingPunct="1">
                        <a:lnSpc>
                          <a:spcPts val="1600"/>
                        </a:lnSpc>
                        <a:spcBef>
                          <a:spcPts val="0"/>
                        </a:spcBef>
                        <a:spcAft>
                          <a:spcPts val="0"/>
                        </a:spcAft>
                        <a:buClrTx/>
                        <a:buSzTx/>
                        <a:buFontTx/>
                        <a:buNone/>
                        <a:tabLst/>
                        <a:defRPr/>
                      </a:pPr>
                      <a:r>
                        <a:rPr lang="en-US" noProof="0" dirty="0"/>
                        <a:t>Yes, required and enforced</a:t>
                      </a:r>
                    </a:p>
                  </a:txBody>
                  <a:tcPr marL="137160" marR="137160" marT="137160" marB="137160" anchor="ctr"/>
                </a:tc>
                <a:extLst>
                  <a:ext uri="{0D108BD9-81ED-4DB2-BD59-A6C34878D82A}">
                    <a16:rowId xmlns:a16="http://schemas.microsoft.com/office/drawing/2014/main" val="1493476776"/>
                  </a:ext>
                </a:extLst>
              </a:tr>
              <a:tr h="507762">
                <a:tc>
                  <a:txBody>
                    <a:bodyPr/>
                    <a:lstStyle/>
                    <a:p>
                      <a:pPr marL="0" marR="0" lvl="0" indent="0" algn="l" defTabSz="932742" rtl="0" eaLnBrk="1" fontAlgn="auto" latinLnBrk="0" hangingPunct="1">
                        <a:lnSpc>
                          <a:spcPts val="1600"/>
                        </a:lnSpc>
                        <a:spcBef>
                          <a:spcPts val="0"/>
                        </a:spcBef>
                        <a:spcAft>
                          <a:spcPts val="0"/>
                        </a:spcAft>
                        <a:buClrTx/>
                        <a:buSzTx/>
                        <a:buFontTx/>
                        <a:buNone/>
                        <a:tabLst/>
                        <a:defRPr/>
                      </a:pPr>
                      <a:r>
                        <a:rPr lang="en-US" noProof="0" dirty="0"/>
                        <a:t>Integration components</a:t>
                      </a:r>
                    </a:p>
                  </a:txBody>
                  <a:tcPr marL="137160" marR="137160" marT="137160" marB="137160" anchor="ctr"/>
                </a:tc>
                <a:tc>
                  <a:txBody>
                    <a:bodyPr/>
                    <a:lstStyle/>
                    <a:p>
                      <a:pPr marL="0" marR="0" lvl="0" indent="0" algn="l" defTabSz="932742" rtl="0" eaLnBrk="1" fontAlgn="auto" latinLnBrk="0" hangingPunct="1">
                        <a:lnSpc>
                          <a:spcPts val="1600"/>
                        </a:lnSpc>
                        <a:spcBef>
                          <a:spcPts val="0"/>
                        </a:spcBef>
                        <a:spcAft>
                          <a:spcPts val="0"/>
                        </a:spcAft>
                        <a:buClrTx/>
                        <a:buSzTx/>
                        <a:buFontTx/>
                        <a:buNone/>
                        <a:tabLst/>
                        <a:defRPr/>
                      </a:pPr>
                      <a:r>
                        <a:rPr lang="en-US" noProof="0" dirty="0"/>
                        <a:t>Configurable by fabric admin</a:t>
                      </a:r>
                    </a:p>
                  </a:txBody>
                  <a:tcPr marL="137160" marR="137160" marT="137160" marB="137160" anchor="ctr"/>
                </a:tc>
                <a:tc>
                  <a:txBody>
                    <a:bodyPr/>
                    <a:lstStyle/>
                    <a:p>
                      <a:pPr marL="0" marR="0" lvl="0" indent="0" algn="l" defTabSz="932742" rtl="0" eaLnBrk="1" fontAlgn="auto" latinLnBrk="0" hangingPunct="1">
                        <a:lnSpc>
                          <a:spcPts val="1600"/>
                        </a:lnSpc>
                        <a:spcBef>
                          <a:spcPts val="0"/>
                        </a:spcBef>
                        <a:spcAft>
                          <a:spcPts val="0"/>
                        </a:spcAft>
                        <a:buClrTx/>
                        <a:buSzTx/>
                        <a:buFontTx/>
                        <a:buNone/>
                        <a:tabLst/>
                        <a:defRPr/>
                      </a:pPr>
                      <a:r>
                        <a:rPr lang="en-US" noProof="0" dirty="0"/>
                        <a:t>Certain components blocked such as PowerShell Direct (enabled in Windows Server v1803), and data exchange</a:t>
                      </a:r>
                    </a:p>
                  </a:txBody>
                  <a:tcPr marL="137160" marR="137160" marT="137160" marB="137160" anchor="ctr"/>
                </a:tc>
                <a:extLst>
                  <a:ext uri="{0D108BD9-81ED-4DB2-BD59-A6C34878D82A}">
                    <a16:rowId xmlns:a16="http://schemas.microsoft.com/office/drawing/2014/main" val="10004"/>
                  </a:ext>
                </a:extLst>
              </a:tr>
              <a:tr h="507762">
                <a:tc>
                  <a:txBody>
                    <a:bodyPr/>
                    <a:lstStyle/>
                    <a:p>
                      <a:pPr marL="0" marR="0" lvl="0" indent="0" algn="l" defTabSz="932742" rtl="0" eaLnBrk="1" fontAlgn="auto" latinLnBrk="0" hangingPunct="1">
                        <a:lnSpc>
                          <a:spcPts val="1600"/>
                        </a:lnSpc>
                        <a:spcBef>
                          <a:spcPts val="0"/>
                        </a:spcBef>
                        <a:spcAft>
                          <a:spcPts val="0"/>
                        </a:spcAft>
                        <a:buClrTx/>
                        <a:buSzTx/>
                        <a:buFontTx/>
                        <a:buNone/>
                        <a:tabLst/>
                        <a:defRPr/>
                      </a:pPr>
                      <a:r>
                        <a:rPr lang="en-US" noProof="0" dirty="0"/>
                        <a:t>Virtual machine connection, HID devices (keyboard, mouse)</a:t>
                      </a:r>
                    </a:p>
                  </a:txBody>
                  <a:tcPr marL="137160" marR="137160" marT="137160" marB="137160" anchor="ctr"/>
                </a:tc>
                <a:tc>
                  <a:txBody>
                    <a:bodyPr/>
                    <a:lstStyle/>
                    <a:p>
                      <a:pPr marL="0" marR="0" lvl="0" indent="0" algn="l" defTabSz="932742" rtl="0" eaLnBrk="1" fontAlgn="auto" latinLnBrk="0" hangingPunct="1">
                        <a:lnSpc>
                          <a:spcPts val="1600"/>
                        </a:lnSpc>
                        <a:spcBef>
                          <a:spcPts val="0"/>
                        </a:spcBef>
                        <a:spcAft>
                          <a:spcPts val="0"/>
                        </a:spcAft>
                        <a:buClrTx/>
                        <a:buSzTx/>
                        <a:buFontTx/>
                        <a:buNone/>
                        <a:tabLst/>
                        <a:defRPr/>
                      </a:pPr>
                      <a:r>
                        <a:rPr lang="en-US" noProof="0" dirty="0"/>
                        <a:t>On, cannot be disabled</a:t>
                      </a:r>
                    </a:p>
                  </a:txBody>
                  <a:tcPr marL="137160" marR="137160" marT="137160" marB="137160" anchor="ctr"/>
                </a:tc>
                <a:tc>
                  <a:txBody>
                    <a:bodyPr/>
                    <a:lstStyle/>
                    <a:p>
                      <a:pPr marL="0" marR="0" lvl="0" indent="0" algn="l" defTabSz="932742" rtl="0" eaLnBrk="1" fontAlgn="auto" latinLnBrk="0" hangingPunct="1">
                        <a:lnSpc>
                          <a:spcPts val="1600"/>
                        </a:lnSpc>
                        <a:spcBef>
                          <a:spcPts val="0"/>
                        </a:spcBef>
                        <a:spcAft>
                          <a:spcPts val="0"/>
                        </a:spcAft>
                        <a:buClrTx/>
                        <a:buSzTx/>
                        <a:buFontTx/>
                        <a:buNone/>
                        <a:tabLst/>
                        <a:defRPr/>
                      </a:pPr>
                      <a:r>
                        <a:rPr lang="en-US" noProof="0" dirty="0"/>
                        <a:t>Enabled for hosts starting at Windows Server v1803; Disabled on earlier hosts</a:t>
                      </a:r>
                    </a:p>
                  </a:txBody>
                  <a:tcPr marL="137160" marR="137160" marT="137160" marB="137160" anchor="ctr"/>
                </a:tc>
                <a:extLst>
                  <a:ext uri="{0D108BD9-81ED-4DB2-BD59-A6C34878D82A}">
                    <a16:rowId xmlns:a16="http://schemas.microsoft.com/office/drawing/2014/main" val="1597903658"/>
                  </a:ext>
                </a:extLst>
              </a:tr>
              <a:tr h="507762">
                <a:tc>
                  <a:txBody>
                    <a:bodyPr/>
                    <a:lstStyle/>
                    <a:p>
                      <a:pPr marL="0" marR="0" lvl="0" indent="0" algn="l" defTabSz="932742" rtl="0" eaLnBrk="1" fontAlgn="auto" latinLnBrk="0" hangingPunct="1">
                        <a:lnSpc>
                          <a:spcPts val="1600"/>
                        </a:lnSpc>
                        <a:spcBef>
                          <a:spcPts val="0"/>
                        </a:spcBef>
                        <a:spcAft>
                          <a:spcPts val="0"/>
                        </a:spcAft>
                        <a:buClrTx/>
                        <a:buSzTx/>
                        <a:buFontTx/>
                        <a:buNone/>
                        <a:tabLst/>
                        <a:defRPr/>
                      </a:pPr>
                      <a:r>
                        <a:rPr lang="en-US" noProof="0" dirty="0"/>
                        <a:t>COM/Serial ports</a:t>
                      </a:r>
                    </a:p>
                  </a:txBody>
                  <a:tcPr marL="137160" marR="137160" marT="137160" marB="137160" anchor="ctr"/>
                </a:tc>
                <a:tc>
                  <a:txBody>
                    <a:bodyPr/>
                    <a:lstStyle/>
                    <a:p>
                      <a:pPr marL="0" marR="0" lvl="0" indent="0" algn="l" defTabSz="932742" rtl="0" eaLnBrk="1" fontAlgn="auto" latinLnBrk="0" hangingPunct="1">
                        <a:lnSpc>
                          <a:spcPts val="1600"/>
                        </a:lnSpc>
                        <a:spcBef>
                          <a:spcPts val="0"/>
                        </a:spcBef>
                        <a:spcAft>
                          <a:spcPts val="0"/>
                        </a:spcAft>
                        <a:buClrTx/>
                        <a:buSzTx/>
                        <a:buFontTx/>
                        <a:buNone/>
                        <a:tabLst/>
                        <a:defRPr/>
                      </a:pPr>
                      <a:r>
                        <a:rPr lang="en-US" noProof="0" dirty="0"/>
                        <a:t>Supported</a:t>
                      </a:r>
                    </a:p>
                  </a:txBody>
                  <a:tcPr marL="137160" marR="137160" marT="137160" marB="137160" anchor="ctr"/>
                </a:tc>
                <a:tc>
                  <a:txBody>
                    <a:bodyPr/>
                    <a:lstStyle/>
                    <a:p>
                      <a:pPr marL="0" marR="0" lvl="0" indent="0" algn="l" defTabSz="932742" rtl="0" eaLnBrk="1" fontAlgn="auto" latinLnBrk="0" hangingPunct="1">
                        <a:lnSpc>
                          <a:spcPts val="1600"/>
                        </a:lnSpc>
                        <a:spcBef>
                          <a:spcPts val="0"/>
                        </a:spcBef>
                        <a:spcAft>
                          <a:spcPts val="0"/>
                        </a:spcAft>
                        <a:buClrTx/>
                        <a:buSzTx/>
                        <a:buFontTx/>
                        <a:buNone/>
                        <a:tabLst/>
                        <a:defRPr/>
                      </a:pPr>
                      <a:r>
                        <a:rPr lang="en-US" noProof="0" dirty="0"/>
                        <a:t>Disabled (cannot be enabled)</a:t>
                      </a:r>
                    </a:p>
                  </a:txBody>
                  <a:tcPr marL="137160" marR="137160" marT="137160" marB="137160" anchor="ctr"/>
                </a:tc>
                <a:extLst>
                  <a:ext uri="{0D108BD9-81ED-4DB2-BD59-A6C34878D82A}">
                    <a16:rowId xmlns:a16="http://schemas.microsoft.com/office/drawing/2014/main" val="695242317"/>
                  </a:ext>
                </a:extLst>
              </a:tr>
              <a:tr h="507762">
                <a:tc>
                  <a:txBody>
                    <a:bodyPr/>
                    <a:lstStyle/>
                    <a:p>
                      <a:pPr marL="0" marR="0" lvl="0" indent="0" algn="l" defTabSz="932742" rtl="0" eaLnBrk="1" fontAlgn="auto" latinLnBrk="0" hangingPunct="1">
                        <a:lnSpc>
                          <a:spcPts val="1600"/>
                        </a:lnSpc>
                        <a:spcBef>
                          <a:spcPts val="0"/>
                        </a:spcBef>
                        <a:spcAft>
                          <a:spcPts val="0"/>
                        </a:spcAft>
                        <a:buClrTx/>
                        <a:buSzTx/>
                        <a:buFontTx/>
                        <a:buNone/>
                        <a:tabLst/>
                        <a:defRPr/>
                      </a:pPr>
                      <a:r>
                        <a:rPr lang="en-US" noProof="0" dirty="0"/>
                        <a:t>Attach a debugger to the VM process</a:t>
                      </a:r>
                    </a:p>
                  </a:txBody>
                  <a:tcPr marL="137160" marR="137160" marT="137160" marB="137160" anchor="ctr"/>
                </a:tc>
                <a:tc>
                  <a:txBody>
                    <a:bodyPr/>
                    <a:lstStyle/>
                    <a:p>
                      <a:pPr marL="0" marR="0" lvl="0" indent="0" algn="l" defTabSz="932742" rtl="0" eaLnBrk="1" fontAlgn="auto" latinLnBrk="0" hangingPunct="1">
                        <a:lnSpc>
                          <a:spcPts val="1600"/>
                        </a:lnSpc>
                        <a:spcBef>
                          <a:spcPts val="0"/>
                        </a:spcBef>
                        <a:spcAft>
                          <a:spcPts val="0"/>
                        </a:spcAft>
                        <a:buClrTx/>
                        <a:buSzTx/>
                        <a:buFontTx/>
                        <a:buNone/>
                        <a:tabLst/>
                        <a:defRPr/>
                      </a:pPr>
                      <a:r>
                        <a:rPr lang="en-US" noProof="0" dirty="0"/>
                        <a:t>Supported</a:t>
                      </a:r>
                    </a:p>
                  </a:txBody>
                  <a:tcPr marL="137160" marR="137160" marT="137160" marB="137160" anchor="ctr"/>
                </a:tc>
                <a:tc>
                  <a:txBody>
                    <a:bodyPr/>
                    <a:lstStyle/>
                    <a:p>
                      <a:pPr marL="0" marR="0" lvl="0" indent="0" algn="l" defTabSz="932742" rtl="0" eaLnBrk="1" fontAlgn="auto" latinLnBrk="0" hangingPunct="1">
                        <a:lnSpc>
                          <a:spcPts val="1600"/>
                        </a:lnSpc>
                        <a:spcBef>
                          <a:spcPts val="0"/>
                        </a:spcBef>
                        <a:spcAft>
                          <a:spcPts val="0"/>
                        </a:spcAft>
                        <a:buClrTx/>
                        <a:buSzTx/>
                        <a:buFontTx/>
                        <a:buNone/>
                        <a:tabLst/>
                        <a:defRPr/>
                      </a:pPr>
                      <a:r>
                        <a:rPr lang="en-US" noProof="0" dirty="0"/>
                        <a:t>Disabled (cannot be enabled)</a:t>
                      </a:r>
                    </a:p>
                  </a:txBody>
                  <a:tcPr marL="137160" marR="137160" marT="137160" marB="137160" anchor="ctr"/>
                </a:tc>
                <a:extLst>
                  <a:ext uri="{0D108BD9-81ED-4DB2-BD59-A6C34878D82A}">
                    <a16:rowId xmlns:a16="http://schemas.microsoft.com/office/drawing/2014/main" val="3922438494"/>
                  </a:ext>
                </a:extLst>
              </a:tr>
            </a:tbl>
          </a:graphicData>
        </a:graphic>
      </p:graphicFrame>
    </p:spTree>
    <p:extLst>
      <p:ext uri="{BB962C8B-B14F-4D97-AF65-F5344CB8AC3E}">
        <p14:creationId xmlns:p14="http://schemas.microsoft.com/office/powerpoint/2010/main" val="1671327264"/>
      </p:ext>
    </p:extLst>
  </p:cSld>
  <p:clrMapOvr>
    <a:masterClrMapping/>
  </p:clrMapOvr>
  <p:transition>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itle 32">
            <a:extLst>
              <a:ext uri="{FF2B5EF4-FFF2-40B4-BE49-F238E27FC236}">
                <a16:creationId xmlns:a16="http://schemas.microsoft.com/office/drawing/2014/main" id="{118D9F85-FE0F-4A68-B39B-22D84122DB66}"/>
              </a:ext>
            </a:extLst>
          </p:cNvPr>
          <p:cNvSpPr>
            <a:spLocks noGrp="1"/>
          </p:cNvSpPr>
          <p:nvPr>
            <p:ph type="title"/>
          </p:nvPr>
        </p:nvSpPr>
        <p:spPr/>
        <p:txBody>
          <a:bodyPr/>
          <a:lstStyle/>
          <a:p>
            <a:r>
              <a:rPr lang="en-US" dirty="0"/>
              <a:t>General process for creating shielded VMs</a:t>
            </a:r>
          </a:p>
        </p:txBody>
      </p:sp>
      <p:sp>
        <p:nvSpPr>
          <p:cNvPr id="42" name="Text Placeholder 41">
            <a:extLst>
              <a:ext uri="{FF2B5EF4-FFF2-40B4-BE49-F238E27FC236}">
                <a16:creationId xmlns:a16="http://schemas.microsoft.com/office/drawing/2014/main" id="{7F11607B-98A7-4687-8DF1-7782D65B5952}"/>
              </a:ext>
            </a:extLst>
          </p:cNvPr>
          <p:cNvSpPr>
            <a:spLocks noGrp="1"/>
          </p:cNvSpPr>
          <p:nvPr>
            <p:ph type="body" sz="quarter" idx="43"/>
          </p:nvPr>
        </p:nvSpPr>
        <p:spPr>
          <a:xfrm>
            <a:off x="1737439" y="2406745"/>
            <a:ext cx="2253027" cy="675347"/>
          </a:xfrm>
        </p:spPr>
        <p:txBody>
          <a:bodyPr>
            <a:noAutofit/>
          </a:bodyPr>
          <a:lstStyle/>
          <a:p>
            <a:pPr marL="342900" indent="-342900">
              <a:buFont typeface="+mj-lt"/>
              <a:buAutoNum type="arabicPeriod"/>
            </a:pPr>
            <a:r>
              <a:rPr lang="en-US" sz="1800" dirty="0">
                <a:solidFill>
                  <a:schemeClr val="tx1"/>
                </a:solidFill>
              </a:rPr>
              <a:t>Create a shielded VM template disk</a:t>
            </a:r>
          </a:p>
        </p:txBody>
      </p:sp>
      <p:sp>
        <p:nvSpPr>
          <p:cNvPr id="43" name="Text Placeholder 42">
            <a:extLst>
              <a:ext uri="{FF2B5EF4-FFF2-40B4-BE49-F238E27FC236}">
                <a16:creationId xmlns:a16="http://schemas.microsoft.com/office/drawing/2014/main" id="{9325AA15-431E-4179-8C05-E992456BC639}"/>
              </a:ext>
            </a:extLst>
          </p:cNvPr>
          <p:cNvSpPr>
            <a:spLocks noGrp="1"/>
          </p:cNvSpPr>
          <p:nvPr>
            <p:ph type="body" sz="quarter" idx="44"/>
          </p:nvPr>
        </p:nvSpPr>
        <p:spPr>
          <a:xfrm>
            <a:off x="1737440" y="3054499"/>
            <a:ext cx="2616812" cy="3509930"/>
          </a:xfrm>
        </p:spPr>
        <p:txBody>
          <a:bodyPr/>
          <a:lstStyle/>
          <a:p>
            <a:pPr marL="285750" indent="-285750">
              <a:buFont typeface="Arial" panose="020B0604020202020204" pitchFamily="34" charset="0"/>
              <a:buChar char="•"/>
            </a:pPr>
            <a:r>
              <a:rPr lang="en-US" dirty="0"/>
              <a:t>VHDX disk type</a:t>
            </a:r>
          </a:p>
          <a:p>
            <a:pPr marL="285750" indent="-285750">
              <a:buFont typeface="Arial" panose="020B0604020202020204" pitchFamily="34" charset="0"/>
              <a:buChar char="•"/>
            </a:pPr>
            <a:r>
              <a:rPr lang="en-US" dirty="0"/>
              <a:t>Globally Unique Identifiers (GUID) partition table</a:t>
            </a:r>
          </a:p>
          <a:p>
            <a:pPr marL="285750" indent="-285750">
              <a:buFont typeface="Arial" panose="020B0604020202020204" pitchFamily="34" charset="0"/>
              <a:buChar char="•"/>
            </a:pPr>
            <a:r>
              <a:rPr lang="en-US" dirty="0"/>
              <a:t>2 partitions</a:t>
            </a:r>
          </a:p>
          <a:p>
            <a:pPr marL="285750" indent="-285750">
              <a:buFont typeface="Arial" panose="020B0604020202020204" pitchFamily="34" charset="0"/>
              <a:buChar char="•"/>
            </a:pPr>
            <a:r>
              <a:rPr lang="en-US" dirty="0"/>
              <a:t>NTFS file system</a:t>
            </a:r>
          </a:p>
          <a:p>
            <a:pPr marL="285750" indent="-285750">
              <a:buFont typeface="Arial" panose="020B0604020202020204" pitchFamily="34" charset="0"/>
              <a:buChar char="•"/>
            </a:pPr>
            <a:r>
              <a:rPr lang="en-US" dirty="0"/>
              <a:t>Support OS</a:t>
            </a:r>
          </a:p>
          <a:p>
            <a:pPr marL="285750" indent="-285750">
              <a:buFont typeface="Arial" panose="020B0604020202020204" pitchFamily="34" charset="0"/>
              <a:buChar char="•"/>
            </a:pPr>
            <a:r>
              <a:rPr lang="en-US" dirty="0"/>
              <a:t>OS must be generalized</a:t>
            </a:r>
          </a:p>
          <a:p>
            <a:pPr marL="285750" indent="-285750">
              <a:buFont typeface="Arial" panose="020B0604020202020204" pitchFamily="34" charset="0"/>
              <a:buChar char="•"/>
            </a:pPr>
            <a:r>
              <a:rPr lang="en-US" dirty="0"/>
              <a:t>BitLocker encrypted</a:t>
            </a:r>
          </a:p>
          <a:p>
            <a:pPr marL="285750" indent="-285750">
              <a:buFont typeface="Arial" panose="020B0604020202020204" pitchFamily="34" charset="0"/>
              <a:buChar char="•"/>
            </a:pPr>
            <a:r>
              <a:rPr lang="en-US" dirty="0"/>
              <a:t>Shielded Template Disk Creation Wizard</a:t>
            </a:r>
          </a:p>
        </p:txBody>
      </p:sp>
      <p:sp>
        <p:nvSpPr>
          <p:cNvPr id="44" name="Text Placeholder 43">
            <a:extLst>
              <a:ext uri="{FF2B5EF4-FFF2-40B4-BE49-F238E27FC236}">
                <a16:creationId xmlns:a16="http://schemas.microsoft.com/office/drawing/2014/main" id="{76EC2A23-9943-4447-89B8-90664A098DCB}"/>
              </a:ext>
            </a:extLst>
          </p:cNvPr>
          <p:cNvSpPr>
            <a:spLocks noGrp="1"/>
          </p:cNvSpPr>
          <p:nvPr>
            <p:ph type="body" sz="quarter" idx="45"/>
          </p:nvPr>
        </p:nvSpPr>
        <p:spPr>
          <a:xfrm>
            <a:off x="5148801" y="2410468"/>
            <a:ext cx="2328324" cy="675347"/>
          </a:xfrm>
        </p:spPr>
        <p:txBody>
          <a:bodyPr/>
          <a:lstStyle/>
          <a:p>
            <a:pPr marL="342900" indent="-342900">
              <a:buFont typeface="+mj-lt"/>
              <a:buAutoNum type="arabicPeriod" startAt="2"/>
            </a:pPr>
            <a:r>
              <a:rPr lang="en-US" sz="1800" dirty="0">
                <a:solidFill>
                  <a:schemeClr val="tx1"/>
                </a:solidFill>
              </a:rPr>
              <a:t>Create a shielded data file</a:t>
            </a:r>
          </a:p>
        </p:txBody>
      </p:sp>
      <p:sp>
        <p:nvSpPr>
          <p:cNvPr id="45" name="Text Placeholder 44">
            <a:extLst>
              <a:ext uri="{FF2B5EF4-FFF2-40B4-BE49-F238E27FC236}">
                <a16:creationId xmlns:a16="http://schemas.microsoft.com/office/drawing/2014/main" id="{09F41C80-9B5E-4AD4-AFED-4F69C9273EBC}"/>
              </a:ext>
            </a:extLst>
          </p:cNvPr>
          <p:cNvSpPr>
            <a:spLocks noGrp="1"/>
          </p:cNvSpPr>
          <p:nvPr>
            <p:ph type="body" sz="quarter" idx="46"/>
          </p:nvPr>
        </p:nvSpPr>
        <p:spPr>
          <a:xfrm>
            <a:off x="5148801" y="3035681"/>
            <a:ext cx="2201125" cy="2413868"/>
          </a:xfrm>
        </p:spPr>
        <p:txBody>
          <a:bodyPr/>
          <a:lstStyle/>
          <a:p>
            <a:pPr marL="285750" indent="-285750">
              <a:buFont typeface="Arial" panose="020B0604020202020204" pitchFamily="34" charset="0"/>
              <a:buChar char="•"/>
            </a:pPr>
            <a:r>
              <a:rPr lang="en-US" dirty="0"/>
              <a:t>Also called a provisioning data file (PKD)</a:t>
            </a:r>
          </a:p>
          <a:p>
            <a:pPr marL="285750" indent="-285750">
              <a:buFont typeface="Arial" panose="020B0604020202020204" pitchFamily="34" charset="0"/>
              <a:buChar char="•"/>
            </a:pPr>
            <a:r>
              <a:rPr lang="en-US" dirty="0"/>
              <a:t>Shielding Data File Wizard</a:t>
            </a:r>
          </a:p>
          <a:p>
            <a:endParaRPr lang="en-US" dirty="0"/>
          </a:p>
        </p:txBody>
      </p:sp>
      <p:sp>
        <p:nvSpPr>
          <p:cNvPr id="46" name="Text Placeholder 45">
            <a:extLst>
              <a:ext uri="{FF2B5EF4-FFF2-40B4-BE49-F238E27FC236}">
                <a16:creationId xmlns:a16="http://schemas.microsoft.com/office/drawing/2014/main" id="{A081C692-29AE-4B4B-B726-922F57E89B05}"/>
              </a:ext>
            </a:extLst>
          </p:cNvPr>
          <p:cNvSpPr>
            <a:spLocks noGrp="1"/>
          </p:cNvSpPr>
          <p:nvPr>
            <p:ph type="body" sz="quarter" idx="47"/>
          </p:nvPr>
        </p:nvSpPr>
        <p:spPr>
          <a:xfrm>
            <a:off x="8446008" y="2383968"/>
            <a:ext cx="1932156" cy="675347"/>
          </a:xfrm>
        </p:spPr>
        <p:txBody>
          <a:bodyPr/>
          <a:lstStyle/>
          <a:p>
            <a:pPr marL="342900" indent="-342900">
              <a:buFont typeface="+mj-lt"/>
              <a:buAutoNum type="arabicPeriod" startAt="3"/>
            </a:pPr>
            <a:r>
              <a:rPr lang="en-US" sz="1800" dirty="0">
                <a:solidFill>
                  <a:schemeClr val="tx1"/>
                </a:solidFill>
              </a:rPr>
              <a:t>Deploy a shielded VM</a:t>
            </a:r>
          </a:p>
        </p:txBody>
      </p:sp>
      <p:sp>
        <p:nvSpPr>
          <p:cNvPr id="47" name="Text Placeholder 46">
            <a:extLst>
              <a:ext uri="{FF2B5EF4-FFF2-40B4-BE49-F238E27FC236}">
                <a16:creationId xmlns:a16="http://schemas.microsoft.com/office/drawing/2014/main" id="{72DB2DDD-19EA-46B9-B70D-3216D788E88C}"/>
              </a:ext>
            </a:extLst>
          </p:cNvPr>
          <p:cNvSpPr>
            <a:spLocks noGrp="1"/>
          </p:cNvSpPr>
          <p:nvPr>
            <p:ph type="body" sz="quarter" idx="48"/>
          </p:nvPr>
        </p:nvSpPr>
        <p:spPr>
          <a:xfrm>
            <a:off x="8515425" y="3082092"/>
            <a:ext cx="2201125" cy="2413868"/>
          </a:xfrm>
        </p:spPr>
        <p:txBody>
          <a:bodyPr/>
          <a:lstStyle/>
          <a:p>
            <a:r>
              <a:rPr lang="en-US" dirty="0"/>
              <a:t>Deploy using:</a:t>
            </a:r>
          </a:p>
          <a:p>
            <a:pPr marL="285750" indent="-285750">
              <a:buFont typeface="Arial" panose="020B0604020202020204" pitchFamily="34" charset="0"/>
              <a:buChar char="•"/>
            </a:pPr>
            <a:r>
              <a:rPr lang="en-US" dirty="0"/>
              <a:t>System Center Virtual Machine Manager (SCVMM)</a:t>
            </a:r>
          </a:p>
          <a:p>
            <a:pPr marL="285750" indent="-285750">
              <a:buFont typeface="Arial" panose="020B0604020202020204" pitchFamily="34" charset="0"/>
              <a:buChar char="•"/>
            </a:pPr>
            <a:r>
              <a:rPr lang="en-US" dirty="0"/>
              <a:t>Windows Azure Pack</a:t>
            </a:r>
          </a:p>
          <a:p>
            <a:pPr marL="285750" indent="-285750">
              <a:buFont typeface="Arial" panose="020B0604020202020204" pitchFamily="34" charset="0"/>
              <a:buChar char="•"/>
            </a:pPr>
            <a:r>
              <a:rPr lang="en-US" dirty="0"/>
              <a:t>PowerShell</a:t>
            </a:r>
          </a:p>
        </p:txBody>
      </p:sp>
      <p:grpSp>
        <p:nvGrpSpPr>
          <p:cNvPr id="9" name="Group 8">
            <a:extLst>
              <a:ext uri="{FF2B5EF4-FFF2-40B4-BE49-F238E27FC236}">
                <a16:creationId xmlns:a16="http://schemas.microsoft.com/office/drawing/2014/main" id="{91280AE2-F437-448B-ABB2-BC4F45C7A134}"/>
              </a:ext>
              <a:ext uri="{C183D7F6-B498-43B3-948B-1728B52AA6E4}">
                <adec:decorative xmlns:adec="http://schemas.microsoft.com/office/drawing/2017/decorative" val="1"/>
              </a:ext>
            </a:extLst>
          </p:cNvPr>
          <p:cNvGrpSpPr/>
          <p:nvPr/>
        </p:nvGrpSpPr>
        <p:grpSpPr>
          <a:xfrm>
            <a:off x="8616037" y="1536791"/>
            <a:ext cx="1155991" cy="771366"/>
            <a:chOff x="7850770" y="2388122"/>
            <a:chExt cx="1155991" cy="771366"/>
          </a:xfrm>
        </p:grpSpPr>
        <p:sp>
          <p:nvSpPr>
            <p:cNvPr id="21" name="Laptop_E770" title="Icon of a laptop">
              <a:extLst>
                <a:ext uri="{FF2B5EF4-FFF2-40B4-BE49-F238E27FC236}">
                  <a16:creationId xmlns:a16="http://schemas.microsoft.com/office/drawing/2014/main" id="{C9EC2002-15BC-49E5-AAA4-CBBF1154455A}"/>
                </a:ext>
              </a:extLst>
            </p:cNvPr>
            <p:cNvSpPr>
              <a:spLocks noChangeAspect="1" noEditPoints="1"/>
            </p:cNvSpPr>
            <p:nvPr/>
          </p:nvSpPr>
          <p:spPr bwMode="auto">
            <a:xfrm>
              <a:off x="7850770" y="2388122"/>
              <a:ext cx="1155991" cy="771366"/>
            </a:xfrm>
            <a:custGeom>
              <a:avLst/>
              <a:gdLst>
                <a:gd name="T0" fmla="*/ 3250 w 3750"/>
                <a:gd name="T1" fmla="*/ 1750 h 2500"/>
                <a:gd name="T2" fmla="*/ 500 w 3750"/>
                <a:gd name="T3" fmla="*/ 1750 h 2500"/>
                <a:gd name="T4" fmla="*/ 500 w 3750"/>
                <a:gd name="T5" fmla="*/ 0 h 2500"/>
                <a:gd name="T6" fmla="*/ 3250 w 3750"/>
                <a:gd name="T7" fmla="*/ 0 h 2500"/>
                <a:gd name="T8" fmla="*/ 3250 w 3750"/>
                <a:gd name="T9" fmla="*/ 1750 h 2500"/>
                <a:gd name="T10" fmla="*/ 0 w 3750"/>
                <a:gd name="T11" fmla="*/ 2375 h 2500"/>
                <a:gd name="T12" fmla="*/ 125 w 3750"/>
                <a:gd name="T13" fmla="*/ 2500 h 2500"/>
                <a:gd name="T14" fmla="*/ 3625 w 3750"/>
                <a:gd name="T15" fmla="*/ 2500 h 2500"/>
                <a:gd name="T16" fmla="*/ 3750 w 3750"/>
                <a:gd name="T17" fmla="*/ 2375 h 2500"/>
                <a:gd name="T18" fmla="*/ 3688 w 3750"/>
                <a:gd name="T19" fmla="*/ 2187 h 2500"/>
                <a:gd name="T20" fmla="*/ 3250 w 3750"/>
                <a:gd name="T21" fmla="*/ 1750 h 2500"/>
                <a:gd name="T22" fmla="*/ 500 w 3750"/>
                <a:gd name="T23" fmla="*/ 1750 h 2500"/>
                <a:gd name="T24" fmla="*/ 63 w 3750"/>
                <a:gd name="T25" fmla="*/ 2187 h 2500"/>
                <a:gd name="T26" fmla="*/ 0 w 3750"/>
                <a:gd name="T27" fmla="*/ 2375 h 2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50" h="2500">
                  <a:moveTo>
                    <a:pt x="3250" y="1750"/>
                  </a:moveTo>
                  <a:cubicBezTo>
                    <a:pt x="500" y="1750"/>
                    <a:pt x="500" y="1750"/>
                    <a:pt x="500" y="1750"/>
                  </a:cubicBezTo>
                  <a:cubicBezTo>
                    <a:pt x="500" y="0"/>
                    <a:pt x="500" y="0"/>
                    <a:pt x="500" y="0"/>
                  </a:cubicBezTo>
                  <a:cubicBezTo>
                    <a:pt x="3250" y="0"/>
                    <a:pt x="3250" y="0"/>
                    <a:pt x="3250" y="0"/>
                  </a:cubicBezTo>
                  <a:lnTo>
                    <a:pt x="3250" y="1750"/>
                  </a:lnTo>
                  <a:close/>
                  <a:moveTo>
                    <a:pt x="0" y="2375"/>
                  </a:moveTo>
                  <a:cubicBezTo>
                    <a:pt x="0" y="2444"/>
                    <a:pt x="56" y="2500"/>
                    <a:pt x="125" y="2500"/>
                  </a:cubicBezTo>
                  <a:cubicBezTo>
                    <a:pt x="3625" y="2500"/>
                    <a:pt x="3625" y="2500"/>
                    <a:pt x="3625" y="2500"/>
                  </a:cubicBezTo>
                  <a:cubicBezTo>
                    <a:pt x="3694" y="2500"/>
                    <a:pt x="3750" y="2444"/>
                    <a:pt x="3750" y="2375"/>
                  </a:cubicBezTo>
                  <a:cubicBezTo>
                    <a:pt x="3750" y="2302"/>
                    <a:pt x="3726" y="2235"/>
                    <a:pt x="3688" y="2187"/>
                  </a:cubicBezTo>
                  <a:cubicBezTo>
                    <a:pt x="3250" y="1750"/>
                    <a:pt x="3250" y="1750"/>
                    <a:pt x="3250" y="1750"/>
                  </a:cubicBezTo>
                  <a:cubicBezTo>
                    <a:pt x="500" y="1750"/>
                    <a:pt x="500" y="1750"/>
                    <a:pt x="500" y="1750"/>
                  </a:cubicBezTo>
                  <a:cubicBezTo>
                    <a:pt x="63" y="2187"/>
                    <a:pt x="63" y="2187"/>
                    <a:pt x="63" y="2187"/>
                  </a:cubicBezTo>
                  <a:cubicBezTo>
                    <a:pt x="24" y="2235"/>
                    <a:pt x="0" y="2302"/>
                    <a:pt x="0" y="2375"/>
                  </a:cubicBezTo>
                  <a:close/>
                </a:path>
              </a:pathLst>
            </a:custGeom>
            <a:noFill/>
            <a:ln w="15875" cap="sq">
              <a:solidFill>
                <a:schemeClr val="accent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900" dirty="0">
                <a:gradFill>
                  <a:gsLst>
                    <a:gs pos="0">
                      <a:srgbClr val="505050"/>
                    </a:gs>
                    <a:gs pos="100000">
                      <a:srgbClr val="505050"/>
                    </a:gs>
                  </a:gsLst>
                </a:gradFill>
              </a:endParaRPr>
            </a:p>
          </p:txBody>
        </p:sp>
        <p:sp>
          <p:nvSpPr>
            <p:cNvPr id="16" name="Shield_EA18" title="Icon of a shield">
              <a:extLst>
                <a:ext uri="{FF2B5EF4-FFF2-40B4-BE49-F238E27FC236}">
                  <a16:creationId xmlns:a16="http://schemas.microsoft.com/office/drawing/2014/main" id="{74263036-4DEA-4B45-8C20-C353C1AB97D1}"/>
                </a:ext>
              </a:extLst>
            </p:cNvPr>
            <p:cNvSpPr>
              <a:spLocks noChangeAspect="1"/>
            </p:cNvSpPr>
            <p:nvPr/>
          </p:nvSpPr>
          <p:spPr bwMode="auto">
            <a:xfrm>
              <a:off x="8663217" y="2388122"/>
              <a:ext cx="343544" cy="365760"/>
            </a:xfrm>
            <a:custGeom>
              <a:avLst/>
              <a:gdLst>
                <a:gd name="T0" fmla="*/ 3500 w 3500"/>
                <a:gd name="T1" fmla="*/ 1375 h 3725"/>
                <a:gd name="T2" fmla="*/ 1750 w 3500"/>
                <a:gd name="T3" fmla="*/ 3725 h 3725"/>
                <a:gd name="T4" fmla="*/ 0 w 3500"/>
                <a:gd name="T5" fmla="*/ 1375 h 3725"/>
                <a:gd name="T6" fmla="*/ 0 w 3500"/>
                <a:gd name="T7" fmla="*/ 500 h 3725"/>
                <a:gd name="T8" fmla="*/ 1125 w 3500"/>
                <a:gd name="T9" fmla="*/ 187 h 3725"/>
                <a:gd name="T10" fmla="*/ 1750 w 3500"/>
                <a:gd name="T11" fmla="*/ 0 h 3725"/>
                <a:gd name="T12" fmla="*/ 2375 w 3500"/>
                <a:gd name="T13" fmla="*/ 187 h 3725"/>
                <a:gd name="T14" fmla="*/ 3500 w 3500"/>
                <a:gd name="T15" fmla="*/ 500 h 3725"/>
                <a:gd name="T16" fmla="*/ 3500 w 3500"/>
                <a:gd name="T17" fmla="*/ 1375 h 3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00" h="3725">
                  <a:moveTo>
                    <a:pt x="3500" y="1375"/>
                  </a:moveTo>
                  <a:cubicBezTo>
                    <a:pt x="3500" y="2302"/>
                    <a:pt x="2831" y="3117"/>
                    <a:pt x="1750" y="3725"/>
                  </a:cubicBezTo>
                  <a:cubicBezTo>
                    <a:pt x="669" y="3117"/>
                    <a:pt x="0" y="2302"/>
                    <a:pt x="0" y="1375"/>
                  </a:cubicBezTo>
                  <a:cubicBezTo>
                    <a:pt x="0" y="500"/>
                    <a:pt x="0" y="500"/>
                    <a:pt x="0" y="500"/>
                  </a:cubicBezTo>
                  <a:cubicBezTo>
                    <a:pt x="440" y="500"/>
                    <a:pt x="837" y="380"/>
                    <a:pt x="1125" y="187"/>
                  </a:cubicBezTo>
                  <a:cubicBezTo>
                    <a:pt x="1285" y="71"/>
                    <a:pt x="1506" y="0"/>
                    <a:pt x="1750" y="0"/>
                  </a:cubicBezTo>
                  <a:cubicBezTo>
                    <a:pt x="1994" y="0"/>
                    <a:pt x="2215" y="71"/>
                    <a:pt x="2375" y="187"/>
                  </a:cubicBezTo>
                  <a:cubicBezTo>
                    <a:pt x="2663" y="380"/>
                    <a:pt x="3060" y="500"/>
                    <a:pt x="3500" y="500"/>
                  </a:cubicBezTo>
                  <a:lnTo>
                    <a:pt x="3500" y="1375"/>
                  </a:lnTo>
                  <a:close/>
                </a:path>
              </a:pathLst>
            </a:custGeom>
            <a:solidFill>
              <a:schemeClr val="bg2"/>
            </a:solidFill>
            <a:ln w="15875" cap="sq">
              <a:solidFill>
                <a:schemeClr val="accent6"/>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gradFill>
                  <a:gsLst>
                    <a:gs pos="0">
                      <a:srgbClr val="505050"/>
                    </a:gs>
                    <a:gs pos="100000">
                      <a:srgbClr val="505050"/>
                    </a:gs>
                  </a:gsLst>
                </a:gradFill>
              </a:endParaRPr>
            </a:p>
          </p:txBody>
        </p:sp>
      </p:grpSp>
      <p:grpSp>
        <p:nvGrpSpPr>
          <p:cNvPr id="7" name="Group 6">
            <a:extLst>
              <a:ext uri="{FF2B5EF4-FFF2-40B4-BE49-F238E27FC236}">
                <a16:creationId xmlns:a16="http://schemas.microsoft.com/office/drawing/2014/main" id="{C1113E48-0B66-4587-93AC-42E05F98C60C}"/>
              </a:ext>
              <a:ext uri="{C183D7F6-B498-43B3-948B-1728B52AA6E4}">
                <adec:decorative xmlns:adec="http://schemas.microsoft.com/office/drawing/2017/decorative" val="1"/>
              </a:ext>
            </a:extLst>
          </p:cNvPr>
          <p:cNvGrpSpPr/>
          <p:nvPr/>
        </p:nvGrpSpPr>
        <p:grpSpPr>
          <a:xfrm>
            <a:off x="2346615" y="1463513"/>
            <a:ext cx="1038713" cy="821736"/>
            <a:chOff x="2906437" y="2337752"/>
            <a:chExt cx="1038713" cy="821736"/>
          </a:xfrm>
        </p:grpSpPr>
        <p:sp>
          <p:nvSpPr>
            <p:cNvPr id="24" name="Archive_F03F" title="Icon of an archival box">
              <a:extLst>
                <a:ext uri="{FF2B5EF4-FFF2-40B4-BE49-F238E27FC236}">
                  <a16:creationId xmlns:a16="http://schemas.microsoft.com/office/drawing/2014/main" id="{106EBC73-F66E-4327-BBD0-07EE39085A50}"/>
                </a:ext>
              </a:extLst>
            </p:cNvPr>
            <p:cNvSpPr>
              <a:spLocks noChangeAspect="1" noEditPoints="1"/>
            </p:cNvSpPr>
            <p:nvPr/>
          </p:nvSpPr>
          <p:spPr bwMode="auto">
            <a:xfrm>
              <a:off x="2906437" y="2337752"/>
              <a:ext cx="947586" cy="821736"/>
            </a:xfrm>
            <a:custGeom>
              <a:avLst/>
              <a:gdLst>
                <a:gd name="T0" fmla="*/ 4721 w 4721"/>
                <a:gd name="T1" fmla="*/ 1260 h 4094"/>
                <a:gd name="T2" fmla="*/ 0 w 4721"/>
                <a:gd name="T3" fmla="*/ 1260 h 4094"/>
                <a:gd name="T4" fmla="*/ 0 w 4721"/>
                <a:gd name="T5" fmla="*/ 0 h 4094"/>
                <a:gd name="T6" fmla="*/ 4721 w 4721"/>
                <a:gd name="T7" fmla="*/ 0 h 4094"/>
                <a:gd name="T8" fmla="*/ 4721 w 4721"/>
                <a:gd name="T9" fmla="*/ 1260 h 4094"/>
                <a:gd name="T10" fmla="*/ 315 w 4721"/>
                <a:gd name="T11" fmla="*/ 1260 h 4094"/>
                <a:gd name="T12" fmla="*/ 315 w 4721"/>
                <a:gd name="T13" fmla="*/ 4094 h 4094"/>
                <a:gd name="T14" fmla="*/ 4407 w 4721"/>
                <a:gd name="T15" fmla="*/ 4094 h 4094"/>
                <a:gd name="T16" fmla="*/ 4407 w 4721"/>
                <a:gd name="T17" fmla="*/ 1260 h 4094"/>
                <a:gd name="T18" fmla="*/ 1417 w 4721"/>
                <a:gd name="T19" fmla="*/ 2205 h 4094"/>
                <a:gd name="T20" fmla="*/ 3305 w 4721"/>
                <a:gd name="T21" fmla="*/ 2205 h 40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721" h="4094">
                  <a:moveTo>
                    <a:pt x="4721" y="1260"/>
                  </a:moveTo>
                  <a:lnTo>
                    <a:pt x="0" y="1260"/>
                  </a:lnTo>
                  <a:lnTo>
                    <a:pt x="0" y="0"/>
                  </a:lnTo>
                  <a:lnTo>
                    <a:pt x="4721" y="0"/>
                  </a:lnTo>
                  <a:lnTo>
                    <a:pt x="4721" y="1260"/>
                  </a:lnTo>
                  <a:moveTo>
                    <a:pt x="315" y="1260"/>
                  </a:moveTo>
                  <a:lnTo>
                    <a:pt x="315" y="4094"/>
                  </a:lnTo>
                  <a:lnTo>
                    <a:pt x="4407" y="4094"/>
                  </a:lnTo>
                  <a:lnTo>
                    <a:pt x="4407" y="1260"/>
                  </a:lnTo>
                  <a:moveTo>
                    <a:pt x="1417" y="2205"/>
                  </a:moveTo>
                  <a:lnTo>
                    <a:pt x="3305" y="2205"/>
                  </a:lnTo>
                </a:path>
              </a:pathLst>
            </a:custGeom>
            <a:noFill/>
            <a:ln w="15875" cap="sq">
              <a:solidFill>
                <a:schemeClr val="accent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5" name="Shield_EA18" title="Icon of a shield">
              <a:extLst>
                <a:ext uri="{FF2B5EF4-FFF2-40B4-BE49-F238E27FC236}">
                  <a16:creationId xmlns:a16="http://schemas.microsoft.com/office/drawing/2014/main" id="{EFE30470-F182-4507-B255-7002B51E2D27}"/>
                </a:ext>
              </a:extLst>
            </p:cNvPr>
            <p:cNvSpPr>
              <a:spLocks noChangeAspect="1"/>
            </p:cNvSpPr>
            <p:nvPr/>
          </p:nvSpPr>
          <p:spPr bwMode="auto">
            <a:xfrm>
              <a:off x="3601606" y="2411030"/>
              <a:ext cx="343544" cy="365760"/>
            </a:xfrm>
            <a:custGeom>
              <a:avLst/>
              <a:gdLst>
                <a:gd name="T0" fmla="*/ 3500 w 3500"/>
                <a:gd name="T1" fmla="*/ 1375 h 3725"/>
                <a:gd name="T2" fmla="*/ 1750 w 3500"/>
                <a:gd name="T3" fmla="*/ 3725 h 3725"/>
                <a:gd name="T4" fmla="*/ 0 w 3500"/>
                <a:gd name="T5" fmla="*/ 1375 h 3725"/>
                <a:gd name="T6" fmla="*/ 0 w 3500"/>
                <a:gd name="T7" fmla="*/ 500 h 3725"/>
                <a:gd name="T8" fmla="*/ 1125 w 3500"/>
                <a:gd name="T9" fmla="*/ 187 h 3725"/>
                <a:gd name="T10" fmla="*/ 1750 w 3500"/>
                <a:gd name="T11" fmla="*/ 0 h 3725"/>
                <a:gd name="T12" fmla="*/ 2375 w 3500"/>
                <a:gd name="T13" fmla="*/ 187 h 3725"/>
                <a:gd name="T14" fmla="*/ 3500 w 3500"/>
                <a:gd name="T15" fmla="*/ 500 h 3725"/>
                <a:gd name="T16" fmla="*/ 3500 w 3500"/>
                <a:gd name="T17" fmla="*/ 1375 h 3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00" h="3725">
                  <a:moveTo>
                    <a:pt x="3500" y="1375"/>
                  </a:moveTo>
                  <a:cubicBezTo>
                    <a:pt x="3500" y="2302"/>
                    <a:pt x="2831" y="3117"/>
                    <a:pt x="1750" y="3725"/>
                  </a:cubicBezTo>
                  <a:cubicBezTo>
                    <a:pt x="669" y="3117"/>
                    <a:pt x="0" y="2302"/>
                    <a:pt x="0" y="1375"/>
                  </a:cubicBezTo>
                  <a:cubicBezTo>
                    <a:pt x="0" y="500"/>
                    <a:pt x="0" y="500"/>
                    <a:pt x="0" y="500"/>
                  </a:cubicBezTo>
                  <a:cubicBezTo>
                    <a:pt x="440" y="500"/>
                    <a:pt x="837" y="380"/>
                    <a:pt x="1125" y="187"/>
                  </a:cubicBezTo>
                  <a:cubicBezTo>
                    <a:pt x="1285" y="71"/>
                    <a:pt x="1506" y="0"/>
                    <a:pt x="1750" y="0"/>
                  </a:cubicBezTo>
                  <a:cubicBezTo>
                    <a:pt x="1994" y="0"/>
                    <a:pt x="2215" y="71"/>
                    <a:pt x="2375" y="187"/>
                  </a:cubicBezTo>
                  <a:cubicBezTo>
                    <a:pt x="2663" y="380"/>
                    <a:pt x="3060" y="500"/>
                    <a:pt x="3500" y="500"/>
                  </a:cubicBezTo>
                  <a:lnTo>
                    <a:pt x="3500" y="1375"/>
                  </a:lnTo>
                  <a:close/>
                </a:path>
              </a:pathLst>
            </a:custGeom>
            <a:solidFill>
              <a:schemeClr val="bg2"/>
            </a:solidFill>
            <a:ln w="15875" cap="sq">
              <a:solidFill>
                <a:schemeClr val="accent6"/>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gradFill>
                  <a:gsLst>
                    <a:gs pos="0">
                      <a:srgbClr val="505050"/>
                    </a:gs>
                    <a:gs pos="100000">
                      <a:srgbClr val="505050"/>
                    </a:gs>
                  </a:gsLst>
                </a:gradFill>
              </a:endParaRPr>
            </a:p>
          </p:txBody>
        </p:sp>
      </p:grpSp>
      <p:grpSp>
        <p:nvGrpSpPr>
          <p:cNvPr id="8" name="Group 7">
            <a:extLst>
              <a:ext uri="{FF2B5EF4-FFF2-40B4-BE49-F238E27FC236}">
                <a16:creationId xmlns:a16="http://schemas.microsoft.com/office/drawing/2014/main" id="{D2BA14C4-F652-4F5F-814F-26A87F3478AC}"/>
              </a:ext>
              <a:ext uri="{C183D7F6-B498-43B3-948B-1728B52AA6E4}">
                <adec:decorative xmlns:adec="http://schemas.microsoft.com/office/drawing/2017/decorative" val="1"/>
              </a:ext>
            </a:extLst>
          </p:cNvPr>
          <p:cNvGrpSpPr/>
          <p:nvPr/>
        </p:nvGrpSpPr>
        <p:grpSpPr>
          <a:xfrm>
            <a:off x="5818018" y="1463513"/>
            <a:ext cx="879033" cy="821737"/>
            <a:chOff x="5637339" y="2294470"/>
            <a:chExt cx="985512" cy="903155"/>
          </a:xfrm>
        </p:grpSpPr>
        <p:sp>
          <p:nvSpPr>
            <p:cNvPr id="19" name="Script_F03A" title="Icon of an unrolled document with writing on it">
              <a:extLst>
                <a:ext uri="{FF2B5EF4-FFF2-40B4-BE49-F238E27FC236}">
                  <a16:creationId xmlns:a16="http://schemas.microsoft.com/office/drawing/2014/main" id="{C596B6E4-E653-405C-988A-609F179708DD}"/>
                </a:ext>
              </a:extLst>
            </p:cNvPr>
            <p:cNvSpPr>
              <a:spLocks noChangeAspect="1" noEditPoints="1"/>
            </p:cNvSpPr>
            <p:nvPr/>
          </p:nvSpPr>
          <p:spPr bwMode="auto">
            <a:xfrm>
              <a:off x="5637339" y="2294470"/>
              <a:ext cx="913583" cy="903155"/>
            </a:xfrm>
            <a:custGeom>
              <a:avLst/>
              <a:gdLst>
                <a:gd name="T0" fmla="*/ 2638 w 3768"/>
                <a:gd name="T1" fmla="*/ 3015 h 3768"/>
                <a:gd name="T2" fmla="*/ 2371 w 3768"/>
                <a:gd name="T3" fmla="*/ 3125 h 3768"/>
                <a:gd name="T4" fmla="*/ 2261 w 3768"/>
                <a:gd name="T5" fmla="*/ 3392 h 3768"/>
                <a:gd name="T6" fmla="*/ 2371 w 3768"/>
                <a:gd name="T7" fmla="*/ 3658 h 3768"/>
                <a:gd name="T8" fmla="*/ 2638 w 3768"/>
                <a:gd name="T9" fmla="*/ 3768 h 3768"/>
                <a:gd name="T10" fmla="*/ 377 w 3768"/>
                <a:gd name="T11" fmla="*/ 3768 h 3768"/>
                <a:gd name="T12" fmla="*/ 110 w 3768"/>
                <a:gd name="T13" fmla="*/ 3658 h 3768"/>
                <a:gd name="T14" fmla="*/ 0 w 3768"/>
                <a:gd name="T15" fmla="*/ 3392 h 3768"/>
                <a:gd name="T16" fmla="*/ 110 w 3768"/>
                <a:gd name="T17" fmla="*/ 3125 h 3768"/>
                <a:gd name="T18" fmla="*/ 377 w 3768"/>
                <a:gd name="T19" fmla="*/ 3015 h 3768"/>
                <a:gd name="T20" fmla="*/ 2638 w 3768"/>
                <a:gd name="T21" fmla="*/ 3015 h 3768"/>
                <a:gd name="T22" fmla="*/ 3382 w 3768"/>
                <a:gd name="T23" fmla="*/ 0 h 3768"/>
                <a:gd name="T24" fmla="*/ 879 w 3768"/>
                <a:gd name="T25" fmla="*/ 0 h 3768"/>
                <a:gd name="T26" fmla="*/ 502 w 3768"/>
                <a:gd name="T27" fmla="*/ 377 h 3768"/>
                <a:gd name="T28" fmla="*/ 502 w 3768"/>
                <a:gd name="T29" fmla="*/ 3015 h 3768"/>
                <a:gd name="T30" fmla="*/ 3015 w 3768"/>
                <a:gd name="T31" fmla="*/ 753 h 3768"/>
                <a:gd name="T32" fmla="*/ 3392 w 3768"/>
                <a:gd name="T33" fmla="*/ 753 h 3768"/>
                <a:gd name="T34" fmla="*/ 3768 w 3768"/>
                <a:gd name="T35" fmla="*/ 377 h 3768"/>
                <a:gd name="T36" fmla="*/ 3392 w 3768"/>
                <a:gd name="T37" fmla="*/ 0 h 3768"/>
                <a:gd name="T38" fmla="*/ 3015 w 3768"/>
                <a:gd name="T39" fmla="*/ 377 h 3768"/>
                <a:gd name="T40" fmla="*/ 3015 w 3768"/>
                <a:gd name="T41" fmla="*/ 2387 h 3768"/>
                <a:gd name="T42" fmla="*/ 3015 w 3768"/>
                <a:gd name="T43" fmla="*/ 2387 h 3768"/>
                <a:gd name="T44" fmla="*/ 3015 w 3768"/>
                <a:gd name="T45" fmla="*/ 3392 h 3768"/>
                <a:gd name="T46" fmla="*/ 377 w 3768"/>
                <a:gd name="T47" fmla="*/ 3768 h 3768"/>
                <a:gd name="T48" fmla="*/ 2638 w 3768"/>
                <a:gd name="T49" fmla="*/ 3768 h 3768"/>
                <a:gd name="T50" fmla="*/ 3015 w 3768"/>
                <a:gd name="T51" fmla="*/ 3392 h 3768"/>
                <a:gd name="T52" fmla="*/ 879 w 3768"/>
                <a:gd name="T53" fmla="*/ 753 h 3768"/>
                <a:gd name="T54" fmla="*/ 2638 w 3768"/>
                <a:gd name="T55" fmla="*/ 753 h 3768"/>
                <a:gd name="T56" fmla="*/ 879 w 3768"/>
                <a:gd name="T57" fmla="*/ 1256 h 3768"/>
                <a:gd name="T58" fmla="*/ 2638 w 3768"/>
                <a:gd name="T59" fmla="*/ 1256 h 3768"/>
                <a:gd name="T60" fmla="*/ 879 w 3768"/>
                <a:gd name="T61" fmla="*/ 1758 h 3768"/>
                <a:gd name="T62" fmla="*/ 2638 w 3768"/>
                <a:gd name="T63" fmla="*/ 1758 h 3768"/>
                <a:gd name="T64" fmla="*/ 879 w 3768"/>
                <a:gd name="T65" fmla="*/ 2261 h 3768"/>
                <a:gd name="T66" fmla="*/ 2638 w 3768"/>
                <a:gd name="T67" fmla="*/ 2261 h 3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68" h="3768">
                  <a:moveTo>
                    <a:pt x="2638" y="3015"/>
                  </a:moveTo>
                  <a:cubicBezTo>
                    <a:pt x="2534" y="3015"/>
                    <a:pt x="2439" y="3057"/>
                    <a:pt x="2371" y="3125"/>
                  </a:cubicBezTo>
                  <a:cubicBezTo>
                    <a:pt x="2303" y="3193"/>
                    <a:pt x="2261" y="3287"/>
                    <a:pt x="2261" y="3392"/>
                  </a:cubicBezTo>
                  <a:cubicBezTo>
                    <a:pt x="2261" y="3496"/>
                    <a:pt x="2303" y="3590"/>
                    <a:pt x="2371" y="3658"/>
                  </a:cubicBezTo>
                  <a:cubicBezTo>
                    <a:pt x="2439" y="3726"/>
                    <a:pt x="2534" y="3768"/>
                    <a:pt x="2638" y="3768"/>
                  </a:cubicBezTo>
                  <a:moveTo>
                    <a:pt x="377" y="3768"/>
                  </a:moveTo>
                  <a:cubicBezTo>
                    <a:pt x="272" y="3768"/>
                    <a:pt x="178" y="3726"/>
                    <a:pt x="110" y="3658"/>
                  </a:cubicBezTo>
                  <a:cubicBezTo>
                    <a:pt x="42" y="3590"/>
                    <a:pt x="0" y="3496"/>
                    <a:pt x="0" y="3392"/>
                  </a:cubicBezTo>
                  <a:cubicBezTo>
                    <a:pt x="0" y="3287"/>
                    <a:pt x="42" y="3193"/>
                    <a:pt x="110" y="3125"/>
                  </a:cubicBezTo>
                  <a:cubicBezTo>
                    <a:pt x="178" y="3057"/>
                    <a:pt x="272" y="3015"/>
                    <a:pt x="377" y="3015"/>
                  </a:cubicBezTo>
                  <a:cubicBezTo>
                    <a:pt x="2638" y="3015"/>
                    <a:pt x="2638" y="3015"/>
                    <a:pt x="2638" y="3015"/>
                  </a:cubicBezTo>
                  <a:moveTo>
                    <a:pt x="3382" y="0"/>
                  </a:moveTo>
                  <a:cubicBezTo>
                    <a:pt x="879" y="0"/>
                    <a:pt x="879" y="0"/>
                    <a:pt x="879" y="0"/>
                  </a:cubicBezTo>
                  <a:cubicBezTo>
                    <a:pt x="671" y="0"/>
                    <a:pt x="502" y="168"/>
                    <a:pt x="502" y="377"/>
                  </a:cubicBezTo>
                  <a:cubicBezTo>
                    <a:pt x="502" y="3015"/>
                    <a:pt x="502" y="3015"/>
                    <a:pt x="502" y="3015"/>
                  </a:cubicBezTo>
                  <a:moveTo>
                    <a:pt x="3015" y="753"/>
                  </a:moveTo>
                  <a:cubicBezTo>
                    <a:pt x="3392" y="753"/>
                    <a:pt x="3392" y="753"/>
                    <a:pt x="3392" y="753"/>
                  </a:cubicBezTo>
                  <a:cubicBezTo>
                    <a:pt x="3600" y="753"/>
                    <a:pt x="3768" y="585"/>
                    <a:pt x="3768" y="377"/>
                  </a:cubicBezTo>
                  <a:cubicBezTo>
                    <a:pt x="3768" y="168"/>
                    <a:pt x="3600" y="0"/>
                    <a:pt x="3392" y="0"/>
                  </a:cubicBezTo>
                  <a:cubicBezTo>
                    <a:pt x="3183" y="0"/>
                    <a:pt x="3015" y="168"/>
                    <a:pt x="3015" y="377"/>
                  </a:cubicBezTo>
                  <a:cubicBezTo>
                    <a:pt x="3015" y="2387"/>
                    <a:pt x="3015" y="2387"/>
                    <a:pt x="3015" y="2387"/>
                  </a:cubicBezTo>
                  <a:moveTo>
                    <a:pt x="3015" y="2387"/>
                  </a:moveTo>
                  <a:cubicBezTo>
                    <a:pt x="3015" y="3392"/>
                    <a:pt x="3015" y="3392"/>
                    <a:pt x="3015" y="3392"/>
                  </a:cubicBezTo>
                  <a:moveTo>
                    <a:pt x="377" y="3768"/>
                  </a:moveTo>
                  <a:cubicBezTo>
                    <a:pt x="2638" y="3768"/>
                    <a:pt x="2638" y="3768"/>
                    <a:pt x="2638" y="3768"/>
                  </a:cubicBezTo>
                  <a:cubicBezTo>
                    <a:pt x="2846" y="3768"/>
                    <a:pt x="3015" y="3600"/>
                    <a:pt x="3015" y="3392"/>
                  </a:cubicBezTo>
                  <a:moveTo>
                    <a:pt x="879" y="753"/>
                  </a:moveTo>
                  <a:cubicBezTo>
                    <a:pt x="2638" y="753"/>
                    <a:pt x="2638" y="753"/>
                    <a:pt x="2638" y="753"/>
                  </a:cubicBezTo>
                  <a:moveTo>
                    <a:pt x="879" y="1256"/>
                  </a:moveTo>
                  <a:cubicBezTo>
                    <a:pt x="2638" y="1256"/>
                    <a:pt x="2638" y="1256"/>
                    <a:pt x="2638" y="1256"/>
                  </a:cubicBezTo>
                  <a:moveTo>
                    <a:pt x="879" y="1758"/>
                  </a:moveTo>
                  <a:cubicBezTo>
                    <a:pt x="2638" y="1758"/>
                    <a:pt x="2638" y="1758"/>
                    <a:pt x="2638" y="1758"/>
                  </a:cubicBezTo>
                  <a:moveTo>
                    <a:pt x="879" y="2261"/>
                  </a:moveTo>
                  <a:cubicBezTo>
                    <a:pt x="2638" y="2261"/>
                    <a:pt x="2638" y="2261"/>
                    <a:pt x="2638" y="2261"/>
                  </a:cubicBezTo>
                </a:path>
              </a:pathLst>
            </a:custGeom>
            <a:noFill/>
            <a:ln w="15875" cap="flat">
              <a:solidFill>
                <a:schemeClr val="accent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6" name="Shield_EA18" title="Icon of a shield">
              <a:extLst>
                <a:ext uri="{FF2B5EF4-FFF2-40B4-BE49-F238E27FC236}">
                  <a16:creationId xmlns:a16="http://schemas.microsoft.com/office/drawing/2014/main" id="{FD6BEB04-6778-462B-97E0-3996003FF46E}"/>
                </a:ext>
              </a:extLst>
            </p:cNvPr>
            <p:cNvSpPr>
              <a:spLocks noChangeAspect="1"/>
            </p:cNvSpPr>
            <p:nvPr/>
          </p:nvSpPr>
          <p:spPr bwMode="auto">
            <a:xfrm>
              <a:off x="6279307" y="2380287"/>
              <a:ext cx="343544" cy="365760"/>
            </a:xfrm>
            <a:custGeom>
              <a:avLst/>
              <a:gdLst>
                <a:gd name="T0" fmla="*/ 3500 w 3500"/>
                <a:gd name="T1" fmla="*/ 1375 h 3725"/>
                <a:gd name="T2" fmla="*/ 1750 w 3500"/>
                <a:gd name="T3" fmla="*/ 3725 h 3725"/>
                <a:gd name="T4" fmla="*/ 0 w 3500"/>
                <a:gd name="T5" fmla="*/ 1375 h 3725"/>
                <a:gd name="T6" fmla="*/ 0 w 3500"/>
                <a:gd name="T7" fmla="*/ 500 h 3725"/>
                <a:gd name="T8" fmla="*/ 1125 w 3500"/>
                <a:gd name="T9" fmla="*/ 187 h 3725"/>
                <a:gd name="T10" fmla="*/ 1750 w 3500"/>
                <a:gd name="T11" fmla="*/ 0 h 3725"/>
                <a:gd name="T12" fmla="*/ 2375 w 3500"/>
                <a:gd name="T13" fmla="*/ 187 h 3725"/>
                <a:gd name="T14" fmla="*/ 3500 w 3500"/>
                <a:gd name="T15" fmla="*/ 500 h 3725"/>
                <a:gd name="T16" fmla="*/ 3500 w 3500"/>
                <a:gd name="T17" fmla="*/ 1375 h 3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00" h="3725">
                  <a:moveTo>
                    <a:pt x="3500" y="1375"/>
                  </a:moveTo>
                  <a:cubicBezTo>
                    <a:pt x="3500" y="2302"/>
                    <a:pt x="2831" y="3117"/>
                    <a:pt x="1750" y="3725"/>
                  </a:cubicBezTo>
                  <a:cubicBezTo>
                    <a:pt x="669" y="3117"/>
                    <a:pt x="0" y="2302"/>
                    <a:pt x="0" y="1375"/>
                  </a:cubicBezTo>
                  <a:cubicBezTo>
                    <a:pt x="0" y="500"/>
                    <a:pt x="0" y="500"/>
                    <a:pt x="0" y="500"/>
                  </a:cubicBezTo>
                  <a:cubicBezTo>
                    <a:pt x="440" y="500"/>
                    <a:pt x="837" y="380"/>
                    <a:pt x="1125" y="187"/>
                  </a:cubicBezTo>
                  <a:cubicBezTo>
                    <a:pt x="1285" y="71"/>
                    <a:pt x="1506" y="0"/>
                    <a:pt x="1750" y="0"/>
                  </a:cubicBezTo>
                  <a:cubicBezTo>
                    <a:pt x="1994" y="0"/>
                    <a:pt x="2215" y="71"/>
                    <a:pt x="2375" y="187"/>
                  </a:cubicBezTo>
                  <a:cubicBezTo>
                    <a:pt x="2663" y="380"/>
                    <a:pt x="3060" y="500"/>
                    <a:pt x="3500" y="500"/>
                  </a:cubicBezTo>
                  <a:lnTo>
                    <a:pt x="3500" y="1375"/>
                  </a:lnTo>
                  <a:close/>
                </a:path>
              </a:pathLst>
            </a:custGeom>
            <a:solidFill>
              <a:schemeClr val="bg2"/>
            </a:solidFill>
            <a:ln w="15875" cap="sq">
              <a:solidFill>
                <a:schemeClr val="accent6"/>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gradFill>
                  <a:gsLst>
                    <a:gs pos="0">
                      <a:srgbClr val="505050"/>
                    </a:gs>
                    <a:gs pos="100000">
                      <a:srgbClr val="505050"/>
                    </a:gs>
                  </a:gsLst>
                </a:gradFill>
              </a:endParaRPr>
            </a:p>
          </p:txBody>
        </p:sp>
      </p:grpSp>
    </p:spTree>
    <p:extLst>
      <p:ext uri="{BB962C8B-B14F-4D97-AF65-F5344CB8AC3E}">
        <p14:creationId xmlns:p14="http://schemas.microsoft.com/office/powerpoint/2010/main" val="2570390387"/>
      </p:ext>
    </p:extLst>
  </p:cSld>
  <p:clrMapOvr>
    <a:masterClrMapping/>
  </p:clrMapOvr>
  <p:transition>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581CDE-AAF4-4306-95D6-41E8B4B8E90B}"/>
              </a:ext>
            </a:extLst>
          </p:cNvPr>
          <p:cNvSpPr>
            <a:spLocks noGrp="1"/>
          </p:cNvSpPr>
          <p:nvPr>
            <p:ph type="title"/>
          </p:nvPr>
        </p:nvSpPr>
        <p:spPr/>
        <p:txBody>
          <a:bodyPr/>
          <a:lstStyle/>
          <a:p>
            <a:r>
              <a:rPr lang="en-US" dirty="0"/>
              <a:t>Process for powering-on shielded VMs</a:t>
            </a:r>
          </a:p>
        </p:txBody>
      </p:sp>
      <p:pic>
        <p:nvPicPr>
          <p:cNvPr id="9" name="Picture 8" descr="Illustration to outline the general process for turning on shielded VMs. ">
            <a:extLst>
              <a:ext uri="{FF2B5EF4-FFF2-40B4-BE49-F238E27FC236}">
                <a16:creationId xmlns:a16="http://schemas.microsoft.com/office/drawing/2014/main" id="{0686B3EC-6631-415B-AA15-AA70A2825EC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296437" y="1095598"/>
            <a:ext cx="11699285" cy="5647946"/>
          </a:xfrm>
          <a:prstGeom prst="rect">
            <a:avLst/>
          </a:prstGeom>
        </p:spPr>
      </p:pic>
    </p:spTree>
    <p:extLst>
      <p:ext uri="{BB962C8B-B14F-4D97-AF65-F5344CB8AC3E}">
        <p14:creationId xmlns:p14="http://schemas.microsoft.com/office/powerpoint/2010/main" val="3604963328"/>
      </p:ext>
    </p:extLst>
  </p:cSld>
  <p:clrMapOvr>
    <a:masterClrMapping/>
  </p:clrMapOvr>
  <p:transition>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F7C6650-D22D-43DD-ADE4-5552F25E133D}"/>
              </a:ext>
            </a:extLst>
          </p:cNvPr>
          <p:cNvSpPr>
            <a:spLocks noGrp="1"/>
          </p:cNvSpPr>
          <p:nvPr>
            <p:ph type="title"/>
          </p:nvPr>
        </p:nvSpPr>
        <p:spPr/>
        <p:txBody>
          <a:bodyPr/>
          <a:lstStyle/>
          <a:p>
            <a:r>
              <a:rPr lang="en-US" dirty="0"/>
              <a:t>Lesson 3: Test your knowledge</a:t>
            </a:r>
          </a:p>
        </p:txBody>
      </p:sp>
      <p:sp>
        <p:nvSpPr>
          <p:cNvPr id="5" name="Text Placeholder 4">
            <a:extLst>
              <a:ext uri="{FF2B5EF4-FFF2-40B4-BE49-F238E27FC236}">
                <a16:creationId xmlns:a16="http://schemas.microsoft.com/office/drawing/2014/main" id="{DC6E2EB9-52EE-471D-B7CF-55A40BF94A99}"/>
              </a:ext>
            </a:extLst>
          </p:cNvPr>
          <p:cNvSpPr>
            <a:spLocks noGrp="1"/>
          </p:cNvSpPr>
          <p:nvPr>
            <p:ph sz="quarter" idx="10"/>
          </p:nvPr>
        </p:nvSpPr>
        <p:spPr>
          <a:xfrm>
            <a:off x="466344" y="1463039"/>
            <a:ext cx="11529378" cy="5082223"/>
          </a:xfrm>
        </p:spPr>
        <p:txBody>
          <a:bodyPr/>
          <a:lstStyle/>
          <a:p>
            <a:r>
              <a:rPr lang="en-US" dirty="0">
                <a:latin typeface="+mn-lt"/>
              </a:rPr>
              <a:t>Refer to the Student Guide for lesson-review questions</a:t>
            </a:r>
          </a:p>
        </p:txBody>
      </p:sp>
    </p:spTree>
    <p:extLst>
      <p:ext uri="{BB962C8B-B14F-4D97-AF65-F5344CB8AC3E}">
        <p14:creationId xmlns:p14="http://schemas.microsoft.com/office/powerpoint/2010/main" val="1674923031"/>
      </p:ext>
    </p:extLst>
  </p:cSld>
  <p:clrMapOvr>
    <a:masterClrMapping/>
  </p:clrMapOvr>
  <p:transition>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C25E5E9-50AE-42B7-84D3-873166373396}"/>
              </a:ext>
            </a:extLst>
          </p:cNvPr>
          <p:cNvSpPr>
            <a:spLocks noGrp="1"/>
          </p:cNvSpPr>
          <p:nvPr>
            <p:ph type="title"/>
          </p:nvPr>
        </p:nvSpPr>
        <p:spPr/>
        <p:txBody>
          <a:bodyPr/>
          <a:lstStyle/>
          <a:p>
            <a:r>
              <a:rPr lang="en-US" dirty="0"/>
              <a:t>Lesson 4: Containers in Windows Server</a:t>
            </a:r>
          </a:p>
        </p:txBody>
      </p:sp>
    </p:spTree>
    <p:extLst>
      <p:ext uri="{BB962C8B-B14F-4D97-AF65-F5344CB8AC3E}">
        <p14:creationId xmlns:p14="http://schemas.microsoft.com/office/powerpoint/2010/main" val="3965038526"/>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C25E5E9-50AE-42B7-84D3-873166373396}"/>
              </a:ext>
            </a:extLst>
          </p:cNvPr>
          <p:cNvSpPr>
            <a:spLocks noGrp="1"/>
          </p:cNvSpPr>
          <p:nvPr>
            <p:ph type="title"/>
          </p:nvPr>
        </p:nvSpPr>
        <p:spPr/>
        <p:txBody>
          <a:bodyPr/>
          <a:lstStyle/>
          <a:p>
            <a:r>
              <a:rPr lang="en-US" dirty="0"/>
              <a:t>Lesson 1: Hyper-V in Windows Server</a:t>
            </a:r>
          </a:p>
        </p:txBody>
      </p:sp>
    </p:spTree>
    <p:extLst>
      <p:ext uri="{BB962C8B-B14F-4D97-AF65-F5344CB8AC3E}">
        <p14:creationId xmlns:p14="http://schemas.microsoft.com/office/powerpoint/2010/main" val="2152712705"/>
      </p:ext>
    </p:extLst>
  </p:cSld>
  <p:clrMapOvr>
    <a:masterClrMapping/>
  </p:clrMapOvr>
  <p:transition>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581CDE-AAF4-4306-95D6-41E8B4B8E90B}"/>
              </a:ext>
            </a:extLst>
          </p:cNvPr>
          <p:cNvSpPr>
            <a:spLocks noGrp="1"/>
          </p:cNvSpPr>
          <p:nvPr>
            <p:ph type="title"/>
          </p:nvPr>
        </p:nvSpPr>
        <p:spPr/>
        <p:txBody>
          <a:bodyPr/>
          <a:lstStyle/>
          <a:p>
            <a:r>
              <a:rPr lang="en-US" dirty="0"/>
              <a:t>Lesson 4 overview </a:t>
            </a:r>
          </a:p>
        </p:txBody>
      </p:sp>
      <p:sp>
        <p:nvSpPr>
          <p:cNvPr id="3" name="Text Placeholder 2">
            <a:extLst>
              <a:ext uri="{FF2B5EF4-FFF2-40B4-BE49-F238E27FC236}">
                <a16:creationId xmlns:a16="http://schemas.microsoft.com/office/drawing/2014/main" id="{53D62296-3874-44C6-A939-1CDEB6CCCAC9}"/>
              </a:ext>
            </a:extLst>
          </p:cNvPr>
          <p:cNvSpPr>
            <a:spLocks noGrp="1"/>
          </p:cNvSpPr>
          <p:nvPr>
            <p:ph sz="quarter" idx="10"/>
          </p:nvPr>
        </p:nvSpPr>
        <p:spPr>
          <a:xfrm>
            <a:off x="466344" y="1463039"/>
            <a:ext cx="11529378" cy="5082223"/>
          </a:xfrm>
        </p:spPr>
        <p:txBody>
          <a:bodyPr>
            <a:normAutofit/>
          </a:bodyPr>
          <a:lstStyle/>
          <a:p>
            <a:r>
              <a:rPr lang="en-US" dirty="0"/>
              <a:t>By using container technology, you can package, provision, and run applications across diverse environments located on-premises or in the cloud </a:t>
            </a:r>
          </a:p>
          <a:p>
            <a:r>
              <a:rPr lang="en-US" dirty="0"/>
              <a:t>In this lesson, you are introduced to the concept of preparing and using Windows containers</a:t>
            </a:r>
            <a:br>
              <a:rPr lang="en-US" dirty="0"/>
            </a:br>
            <a:endParaRPr lang="en-US" dirty="0"/>
          </a:p>
          <a:p>
            <a:pPr lvl="1"/>
            <a:r>
              <a:rPr lang="en-US" dirty="0"/>
              <a:t>Topics:</a:t>
            </a:r>
          </a:p>
          <a:p>
            <a:pPr lvl="2"/>
            <a:r>
              <a:rPr lang="en-US" dirty="0"/>
              <a:t>What are containers?</a:t>
            </a:r>
          </a:p>
          <a:p>
            <a:pPr lvl="2"/>
            <a:r>
              <a:rPr lang="en-US" dirty="0"/>
              <a:t>Containers vs. virtual machines</a:t>
            </a:r>
          </a:p>
          <a:p>
            <a:pPr lvl="2"/>
            <a:r>
              <a:rPr lang="en-US" dirty="0"/>
              <a:t>Overview of container isolation modes</a:t>
            </a:r>
          </a:p>
          <a:p>
            <a:pPr lvl="2"/>
            <a:r>
              <a:rPr lang="en-US" dirty="0"/>
              <a:t>Manage containers using Docker</a:t>
            </a:r>
          </a:p>
          <a:p>
            <a:pPr lvl="2"/>
            <a:r>
              <a:rPr lang="en-US" dirty="0"/>
              <a:t>Download container base images</a:t>
            </a:r>
          </a:p>
          <a:p>
            <a:pPr lvl="2"/>
            <a:r>
              <a:rPr lang="en-US" dirty="0"/>
              <a:t>Run a Windows container</a:t>
            </a:r>
          </a:p>
          <a:p>
            <a:pPr lvl="2"/>
            <a:r>
              <a:rPr lang="en-US" dirty="0"/>
              <a:t>Manage containers using Windows Admin Center</a:t>
            </a:r>
          </a:p>
          <a:p>
            <a:pPr lvl="2"/>
            <a:r>
              <a:rPr lang="en-US" dirty="0"/>
              <a:t>Demonstration: Deploy containers by using Docker</a:t>
            </a:r>
          </a:p>
          <a:p>
            <a:pPr lvl="2"/>
            <a:endParaRPr lang="en-US" dirty="0"/>
          </a:p>
        </p:txBody>
      </p:sp>
    </p:spTree>
    <p:extLst>
      <p:ext uri="{BB962C8B-B14F-4D97-AF65-F5344CB8AC3E}">
        <p14:creationId xmlns:p14="http://schemas.microsoft.com/office/powerpoint/2010/main" val="947522424"/>
      </p:ext>
    </p:extLst>
  </p:cSld>
  <p:clrMapOvr>
    <a:masterClrMapping/>
  </p:clrMapOvr>
  <p:transition>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581CDE-AAF4-4306-95D6-41E8B4B8E90B}"/>
              </a:ext>
            </a:extLst>
          </p:cNvPr>
          <p:cNvSpPr>
            <a:spLocks noGrp="1"/>
          </p:cNvSpPr>
          <p:nvPr>
            <p:ph type="title"/>
          </p:nvPr>
        </p:nvSpPr>
        <p:spPr/>
        <p:txBody>
          <a:bodyPr/>
          <a:lstStyle/>
          <a:p>
            <a:r>
              <a:rPr lang="en-US" dirty="0"/>
              <a:t>What are containers?</a:t>
            </a:r>
          </a:p>
        </p:txBody>
      </p:sp>
      <p:sp>
        <p:nvSpPr>
          <p:cNvPr id="3" name="Text Placeholder 2">
            <a:extLst>
              <a:ext uri="{FF2B5EF4-FFF2-40B4-BE49-F238E27FC236}">
                <a16:creationId xmlns:a16="http://schemas.microsoft.com/office/drawing/2014/main" id="{53D62296-3874-44C6-A939-1CDEB6CCCAC9}"/>
              </a:ext>
            </a:extLst>
          </p:cNvPr>
          <p:cNvSpPr>
            <a:spLocks noGrp="1"/>
          </p:cNvSpPr>
          <p:nvPr>
            <p:ph sz="quarter" idx="10"/>
          </p:nvPr>
        </p:nvSpPr>
        <p:spPr>
          <a:xfrm>
            <a:off x="465137" y="1407679"/>
            <a:ext cx="5049255" cy="3442568"/>
          </a:xfrm>
        </p:spPr>
        <p:txBody>
          <a:bodyPr>
            <a:normAutofit/>
          </a:bodyPr>
          <a:lstStyle/>
          <a:p>
            <a:pPr lvl="1"/>
            <a:r>
              <a:rPr lang="en-US" dirty="0"/>
              <a:t>Benefits of using containers:</a:t>
            </a:r>
          </a:p>
          <a:p>
            <a:pPr lvl="2"/>
            <a:r>
              <a:rPr lang="en-US" dirty="0"/>
              <a:t>Ability to run anywhere; local workstation, servers, or provisioned in the cloud</a:t>
            </a:r>
          </a:p>
          <a:p>
            <a:pPr lvl="2"/>
            <a:r>
              <a:rPr lang="en-US" dirty="0"/>
              <a:t>Isolation</a:t>
            </a:r>
          </a:p>
          <a:p>
            <a:pPr lvl="2"/>
            <a:r>
              <a:rPr lang="en-US" dirty="0"/>
              <a:t>Increased efficiency</a:t>
            </a:r>
          </a:p>
          <a:p>
            <a:pPr lvl="2"/>
            <a:r>
              <a:rPr lang="en-US" dirty="0"/>
              <a:t>A consistent development environment</a:t>
            </a:r>
          </a:p>
          <a:p>
            <a:pPr marL="0" lvl="1" indent="0">
              <a:buNone/>
            </a:pPr>
            <a:endParaRPr lang="en-US" dirty="0"/>
          </a:p>
        </p:txBody>
      </p:sp>
      <p:pic>
        <p:nvPicPr>
          <p:cNvPr id="7" name="Picture 6" descr="Illustration of a typical host computer. A hardware layer is at the bottom. There is an operating system and a shared Kernel. Two containers are illustrated each with its own user mode consisting of apps and services.">
            <a:extLst>
              <a:ext uri="{FF2B5EF4-FFF2-40B4-BE49-F238E27FC236}">
                <a16:creationId xmlns:a16="http://schemas.microsoft.com/office/drawing/2014/main" id="{49214E6D-CDB5-47DD-8F75-C96C6F21732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4092650" y="2461609"/>
            <a:ext cx="7978212" cy="3873877"/>
          </a:xfrm>
          <a:prstGeom prst="rect">
            <a:avLst/>
          </a:prstGeom>
        </p:spPr>
      </p:pic>
    </p:spTree>
    <p:extLst>
      <p:ext uri="{BB962C8B-B14F-4D97-AF65-F5344CB8AC3E}">
        <p14:creationId xmlns:p14="http://schemas.microsoft.com/office/powerpoint/2010/main" val="799903858"/>
      </p:ext>
    </p:extLst>
  </p:cSld>
  <p:clrMapOvr>
    <a:masterClrMapping/>
  </p:clrMapOvr>
  <p:transition>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581CDE-AAF4-4306-95D6-41E8B4B8E90B}"/>
              </a:ext>
            </a:extLst>
          </p:cNvPr>
          <p:cNvSpPr>
            <a:spLocks noGrp="1"/>
          </p:cNvSpPr>
          <p:nvPr>
            <p:ph type="title"/>
          </p:nvPr>
        </p:nvSpPr>
        <p:spPr/>
        <p:txBody>
          <a:bodyPr/>
          <a:lstStyle/>
          <a:p>
            <a:r>
              <a:rPr lang="en-US" dirty="0"/>
              <a:t>Containers vs. virtual machines (1 of 2)</a:t>
            </a:r>
          </a:p>
        </p:txBody>
      </p:sp>
      <p:pic>
        <p:nvPicPr>
          <p:cNvPr id="7" name="Picture 6" descr="Illustration of a typical host computer. A hardware layer is at the bottom. There is an operating system and a shared Kernel. Two containers are illustrated each with its own user mode consisting of apps and services.">
            <a:extLst>
              <a:ext uri="{FF2B5EF4-FFF2-40B4-BE49-F238E27FC236}">
                <a16:creationId xmlns:a16="http://schemas.microsoft.com/office/drawing/2014/main" id="{49214E6D-CDB5-47DD-8F75-C96C6F21732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550506" y="1074201"/>
            <a:ext cx="11069371" cy="5374811"/>
          </a:xfrm>
          <a:prstGeom prst="rect">
            <a:avLst/>
          </a:prstGeom>
        </p:spPr>
      </p:pic>
    </p:spTree>
    <p:extLst>
      <p:ext uri="{BB962C8B-B14F-4D97-AF65-F5344CB8AC3E}">
        <p14:creationId xmlns:p14="http://schemas.microsoft.com/office/powerpoint/2010/main" val="454336031"/>
      </p:ext>
    </p:extLst>
  </p:cSld>
  <p:clrMapOvr>
    <a:masterClrMapping/>
  </p:clrMapOvr>
  <p:transition>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581CDE-AAF4-4306-95D6-41E8B4B8E90B}"/>
              </a:ext>
            </a:extLst>
          </p:cNvPr>
          <p:cNvSpPr>
            <a:spLocks noGrp="1"/>
          </p:cNvSpPr>
          <p:nvPr>
            <p:ph type="title"/>
          </p:nvPr>
        </p:nvSpPr>
        <p:spPr/>
        <p:txBody>
          <a:bodyPr/>
          <a:lstStyle/>
          <a:p>
            <a:r>
              <a:rPr lang="en-US" dirty="0"/>
              <a:t>Containers vs. virtual machines (2 of 2)</a:t>
            </a:r>
          </a:p>
        </p:txBody>
      </p:sp>
      <p:pic>
        <p:nvPicPr>
          <p:cNvPr id="4" name="Picture 3" descr="Illustration of a typical host computer. Hardware layer is at the bottom. A virtual machine runs within the host computer and has its own Kernel and User modes.">
            <a:extLst>
              <a:ext uri="{FF2B5EF4-FFF2-40B4-BE49-F238E27FC236}">
                <a16:creationId xmlns:a16="http://schemas.microsoft.com/office/drawing/2014/main" id="{076F664E-A04E-4C57-9C3B-A757D1A4663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783771" y="1280004"/>
            <a:ext cx="10950491" cy="5232513"/>
          </a:xfrm>
          <a:prstGeom prst="rect">
            <a:avLst/>
          </a:prstGeom>
        </p:spPr>
      </p:pic>
    </p:spTree>
    <p:extLst>
      <p:ext uri="{BB962C8B-B14F-4D97-AF65-F5344CB8AC3E}">
        <p14:creationId xmlns:p14="http://schemas.microsoft.com/office/powerpoint/2010/main" val="1281152003"/>
      </p:ext>
    </p:extLst>
  </p:cSld>
  <p:clrMapOvr>
    <a:masterClrMapping/>
  </p:clrMapOvr>
  <p:transition>
    <p:fad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581CDE-AAF4-4306-95D6-41E8B4B8E90B}"/>
              </a:ext>
            </a:extLst>
          </p:cNvPr>
          <p:cNvSpPr>
            <a:spLocks noGrp="1"/>
          </p:cNvSpPr>
          <p:nvPr>
            <p:ph type="title"/>
          </p:nvPr>
        </p:nvSpPr>
        <p:spPr/>
        <p:txBody>
          <a:bodyPr/>
          <a:lstStyle/>
          <a:p>
            <a:r>
              <a:rPr lang="en-US" dirty="0"/>
              <a:t>Overview of container isolation modes</a:t>
            </a:r>
          </a:p>
        </p:txBody>
      </p:sp>
      <p:sp>
        <p:nvSpPr>
          <p:cNvPr id="3" name="Text Placeholder 2">
            <a:extLst>
              <a:ext uri="{FF2B5EF4-FFF2-40B4-BE49-F238E27FC236}">
                <a16:creationId xmlns:a16="http://schemas.microsoft.com/office/drawing/2014/main" id="{53D62296-3874-44C6-A939-1CDEB6CCCAC9}"/>
              </a:ext>
            </a:extLst>
          </p:cNvPr>
          <p:cNvSpPr>
            <a:spLocks noGrp="1"/>
          </p:cNvSpPr>
          <p:nvPr>
            <p:ph sz="quarter" idx="10"/>
          </p:nvPr>
        </p:nvSpPr>
        <p:spPr>
          <a:xfrm>
            <a:off x="466344" y="1463039"/>
            <a:ext cx="11529378" cy="5082223"/>
          </a:xfrm>
        </p:spPr>
        <p:txBody>
          <a:bodyPr>
            <a:normAutofit lnSpcReduction="10000"/>
          </a:bodyPr>
          <a:lstStyle/>
          <a:p>
            <a:pPr lvl="1"/>
            <a:r>
              <a:rPr lang="en-US" dirty="0"/>
              <a:t>Process Isolation:</a:t>
            </a:r>
          </a:p>
          <a:p>
            <a:pPr lvl="2"/>
            <a:r>
              <a:rPr lang="en-US" dirty="0"/>
              <a:t>“Traditional” isolation mode</a:t>
            </a:r>
          </a:p>
          <a:p>
            <a:pPr lvl="2"/>
            <a:r>
              <a:rPr lang="en-US" dirty="0"/>
              <a:t>Containers share the same kernel with each other and the host</a:t>
            </a:r>
          </a:p>
          <a:p>
            <a:pPr lvl="2"/>
            <a:r>
              <a:rPr lang="en-US" dirty="0"/>
              <a:t>Each container has its own user mode</a:t>
            </a:r>
          </a:p>
          <a:p>
            <a:pPr lvl="2"/>
            <a:r>
              <a:rPr lang="en-US" dirty="0"/>
              <a:t>Does not provide security-enhanced isolation</a:t>
            </a:r>
          </a:p>
          <a:p>
            <a:pPr lvl="2"/>
            <a:r>
              <a:rPr lang="en-US" dirty="0"/>
              <a:t>Uses the following switch when starting a container using Docker:</a:t>
            </a:r>
          </a:p>
          <a:p>
            <a:pPr marL="576072" lvl="3" indent="0">
              <a:buNone/>
            </a:pPr>
            <a:r>
              <a:rPr lang="en-US" b="1" i="1" dirty="0"/>
              <a:t>	</a:t>
            </a:r>
            <a:r>
              <a:rPr lang="en-US" b="1" dirty="0"/>
              <a:t>–isolation=process</a:t>
            </a:r>
            <a:br>
              <a:rPr lang="en-US" b="1" i="1" dirty="0"/>
            </a:br>
            <a:endParaRPr lang="en-US" dirty="0"/>
          </a:p>
          <a:p>
            <a:pPr lvl="1"/>
            <a:r>
              <a:rPr lang="en-US" dirty="0"/>
              <a:t>Hyper-V Isolation:</a:t>
            </a:r>
          </a:p>
          <a:p>
            <a:pPr lvl="2"/>
            <a:r>
              <a:rPr lang="en-US" dirty="0"/>
              <a:t>Each container runs inside of a highly optimized virtual machine</a:t>
            </a:r>
          </a:p>
          <a:p>
            <a:pPr lvl="2"/>
            <a:r>
              <a:rPr lang="en-US" dirty="0"/>
              <a:t>Each container gains its own kernel and an enhanced level of stability and security</a:t>
            </a:r>
          </a:p>
          <a:p>
            <a:pPr lvl="2"/>
            <a:r>
              <a:rPr lang="en-US" dirty="0"/>
              <a:t>Also provides hardware-level isolation between each container and the host</a:t>
            </a:r>
          </a:p>
          <a:p>
            <a:pPr lvl="2"/>
            <a:r>
              <a:rPr lang="en-US" dirty="0"/>
              <a:t>Uses the following switch when starting a container using Docker:</a:t>
            </a:r>
          </a:p>
          <a:p>
            <a:pPr marL="576072" lvl="3" indent="0">
              <a:buNone/>
            </a:pPr>
            <a:r>
              <a:rPr lang="en-US" b="1" i="1" dirty="0"/>
              <a:t>	</a:t>
            </a:r>
            <a:r>
              <a:rPr lang="en-US" b="1" dirty="0"/>
              <a:t>–isolation=hyperv</a:t>
            </a:r>
          </a:p>
          <a:p>
            <a:pPr marL="0" lvl="1" indent="0">
              <a:buNone/>
            </a:pPr>
            <a:endParaRPr lang="en-US" dirty="0"/>
          </a:p>
        </p:txBody>
      </p:sp>
    </p:spTree>
    <p:extLst>
      <p:ext uri="{BB962C8B-B14F-4D97-AF65-F5344CB8AC3E}">
        <p14:creationId xmlns:p14="http://schemas.microsoft.com/office/powerpoint/2010/main" val="2160753892"/>
      </p:ext>
    </p:extLst>
  </p:cSld>
  <p:clrMapOvr>
    <a:masterClrMapping/>
  </p:clrMapOvr>
  <p:transition>
    <p:fad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581CDE-AAF4-4306-95D6-41E8B4B8E90B}"/>
              </a:ext>
            </a:extLst>
          </p:cNvPr>
          <p:cNvSpPr>
            <a:spLocks noGrp="1"/>
          </p:cNvSpPr>
          <p:nvPr>
            <p:ph type="title"/>
          </p:nvPr>
        </p:nvSpPr>
        <p:spPr/>
        <p:txBody>
          <a:bodyPr/>
          <a:lstStyle/>
          <a:p>
            <a:r>
              <a:rPr lang="en-US" dirty="0"/>
              <a:t>Manage containers using Docker (1 of 2)</a:t>
            </a:r>
          </a:p>
        </p:txBody>
      </p:sp>
      <p:sp>
        <p:nvSpPr>
          <p:cNvPr id="3" name="Text Placeholder 2">
            <a:extLst>
              <a:ext uri="{FF2B5EF4-FFF2-40B4-BE49-F238E27FC236}">
                <a16:creationId xmlns:a16="http://schemas.microsoft.com/office/drawing/2014/main" id="{53D62296-3874-44C6-A939-1CDEB6CCCAC9}"/>
              </a:ext>
            </a:extLst>
          </p:cNvPr>
          <p:cNvSpPr>
            <a:spLocks noGrp="1"/>
          </p:cNvSpPr>
          <p:nvPr>
            <p:ph sz="quarter" idx="10"/>
          </p:nvPr>
        </p:nvSpPr>
        <p:spPr>
          <a:xfrm>
            <a:off x="466344" y="1463039"/>
            <a:ext cx="11529378" cy="5082223"/>
          </a:xfrm>
        </p:spPr>
        <p:txBody>
          <a:bodyPr>
            <a:normAutofit fontScale="92500" lnSpcReduction="10000"/>
          </a:bodyPr>
          <a:lstStyle/>
          <a:p>
            <a:pPr lvl="1"/>
            <a:r>
              <a:rPr lang="en-US" dirty="0"/>
              <a:t>Docker container:</a:t>
            </a:r>
          </a:p>
          <a:p>
            <a:pPr lvl="2"/>
            <a:r>
              <a:rPr lang="en-US" dirty="0"/>
              <a:t>Application wrapped in a complete file system including:</a:t>
            </a:r>
          </a:p>
          <a:p>
            <a:pPr lvl="3"/>
            <a:r>
              <a:rPr lang="en-US" dirty="0"/>
              <a:t>Code</a:t>
            </a:r>
          </a:p>
          <a:p>
            <a:pPr lvl="3"/>
            <a:r>
              <a:rPr lang="en-US" dirty="0"/>
              <a:t>Runtime</a:t>
            </a:r>
          </a:p>
          <a:p>
            <a:pPr lvl="3"/>
            <a:r>
              <a:rPr lang="en-US" dirty="0"/>
              <a:t>System tools</a:t>
            </a:r>
          </a:p>
          <a:p>
            <a:pPr lvl="3"/>
            <a:r>
              <a:rPr lang="en-US" dirty="0"/>
              <a:t>Supporting files for the app</a:t>
            </a:r>
          </a:p>
          <a:p>
            <a:pPr lvl="2"/>
            <a:r>
              <a:rPr lang="en-US" dirty="0"/>
              <a:t>Based upon open standards to run on all major operating systems</a:t>
            </a:r>
          </a:p>
          <a:p>
            <a:pPr lvl="2"/>
            <a:r>
              <a:rPr lang="en-US" dirty="0"/>
              <a:t>Supports any runtime environment or infrastructure; on-premises or in the cloud</a:t>
            </a:r>
          </a:p>
          <a:p>
            <a:pPr lvl="1"/>
            <a:r>
              <a:rPr lang="en-US" dirty="0"/>
              <a:t>Docker core platform includes:</a:t>
            </a:r>
          </a:p>
          <a:p>
            <a:pPr lvl="2"/>
            <a:r>
              <a:rPr lang="en-US" dirty="0"/>
              <a:t>Docker Engine</a:t>
            </a:r>
          </a:p>
          <a:p>
            <a:pPr lvl="3"/>
            <a:r>
              <a:rPr lang="en-US" dirty="0"/>
              <a:t>Runs on Linux, MacOS, or Windows-based operating systems</a:t>
            </a:r>
          </a:p>
          <a:p>
            <a:pPr lvl="2"/>
            <a:r>
              <a:rPr lang="en-US" dirty="0"/>
              <a:t>Docker Client</a:t>
            </a:r>
          </a:p>
          <a:p>
            <a:pPr lvl="3"/>
            <a:r>
              <a:rPr lang="en-US" dirty="0"/>
              <a:t>Command line interface to integrate with the engine</a:t>
            </a:r>
          </a:p>
          <a:p>
            <a:pPr lvl="3"/>
            <a:r>
              <a:rPr lang="en-US" dirty="0"/>
              <a:t>Runs command to build and manage Docker containers</a:t>
            </a:r>
          </a:p>
          <a:p>
            <a:pPr marL="0" lvl="1" indent="0">
              <a:buNone/>
            </a:pPr>
            <a:endParaRPr lang="en-US" dirty="0"/>
          </a:p>
        </p:txBody>
      </p:sp>
    </p:spTree>
    <p:extLst>
      <p:ext uri="{BB962C8B-B14F-4D97-AF65-F5344CB8AC3E}">
        <p14:creationId xmlns:p14="http://schemas.microsoft.com/office/powerpoint/2010/main" val="3617818586"/>
      </p:ext>
    </p:extLst>
  </p:cSld>
  <p:clrMapOvr>
    <a:masterClrMapping/>
  </p:clrMapOvr>
  <p:transition>
    <p:fad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581CDE-AAF4-4306-95D6-41E8B4B8E90B}"/>
              </a:ext>
            </a:extLst>
          </p:cNvPr>
          <p:cNvSpPr>
            <a:spLocks noGrp="1"/>
          </p:cNvSpPr>
          <p:nvPr>
            <p:ph type="title"/>
          </p:nvPr>
        </p:nvSpPr>
        <p:spPr/>
        <p:txBody>
          <a:bodyPr/>
          <a:lstStyle/>
          <a:p>
            <a:r>
              <a:rPr lang="en-US" dirty="0"/>
              <a:t>Manage containers using Docker (2 of 2)</a:t>
            </a:r>
          </a:p>
        </p:txBody>
      </p:sp>
      <p:sp>
        <p:nvSpPr>
          <p:cNvPr id="3" name="Text Placeholder 2">
            <a:extLst>
              <a:ext uri="{FF2B5EF4-FFF2-40B4-BE49-F238E27FC236}">
                <a16:creationId xmlns:a16="http://schemas.microsoft.com/office/drawing/2014/main" id="{53D62296-3874-44C6-A939-1CDEB6CCCAC9}"/>
              </a:ext>
            </a:extLst>
          </p:cNvPr>
          <p:cNvSpPr>
            <a:spLocks noGrp="1"/>
          </p:cNvSpPr>
          <p:nvPr>
            <p:ph sz="quarter" idx="10"/>
          </p:nvPr>
        </p:nvSpPr>
        <p:spPr>
          <a:xfrm>
            <a:off x="466344" y="1463039"/>
            <a:ext cx="11529378" cy="5082223"/>
          </a:xfrm>
        </p:spPr>
        <p:txBody>
          <a:bodyPr>
            <a:normAutofit/>
          </a:bodyPr>
          <a:lstStyle/>
          <a:p>
            <a:pPr lvl="1"/>
            <a:r>
              <a:rPr lang="en-US" dirty="0"/>
              <a:t>To install Docker on Windows Server:</a:t>
            </a:r>
          </a:p>
          <a:p>
            <a:pPr marL="740664" lvl="2" indent="-457200">
              <a:buFont typeface="+mj-lt"/>
              <a:buAutoNum type="arabicPeriod"/>
            </a:pPr>
            <a:r>
              <a:rPr lang="en-US" dirty="0"/>
              <a:t>Install the Docker-Microsoft PackageManagement Provider:</a:t>
            </a:r>
            <a:br>
              <a:rPr lang="en-US" dirty="0"/>
            </a:br>
            <a:r>
              <a:rPr lang="en-US" b="1" dirty="0"/>
              <a:t>Install-Module -Name DockerMsftProvider -Repository PSGallery -Force</a:t>
            </a:r>
          </a:p>
          <a:p>
            <a:pPr marL="740664" lvl="2" indent="-457200">
              <a:buFont typeface="+mj-lt"/>
              <a:buAutoNum type="arabicPeriod"/>
            </a:pPr>
            <a:r>
              <a:rPr lang="en-US" dirty="0"/>
              <a:t>Install the latest version of Docker:</a:t>
            </a:r>
            <a:br>
              <a:rPr lang="en-US" dirty="0"/>
            </a:br>
            <a:r>
              <a:rPr lang="en-US" b="1" dirty="0"/>
              <a:t>Install-Package -Name docker -ProviderName DockerMsftProvider</a:t>
            </a:r>
          </a:p>
          <a:p>
            <a:pPr marL="740664" lvl="2" indent="-457200">
              <a:buFont typeface="+mj-lt"/>
              <a:buAutoNum type="arabicPeriod"/>
            </a:pPr>
            <a:r>
              <a:rPr lang="en-US" dirty="0"/>
              <a:t>May require a restart if the Containers Windows Server feature is also installed</a:t>
            </a:r>
          </a:p>
          <a:p>
            <a:pPr lvl="1"/>
            <a:r>
              <a:rPr lang="en-US" dirty="0"/>
              <a:t>To support Docker on Windows 10:</a:t>
            </a:r>
          </a:p>
          <a:p>
            <a:pPr lvl="2"/>
            <a:r>
              <a:rPr lang="en-US" dirty="0"/>
              <a:t>Install the </a:t>
            </a:r>
            <a:r>
              <a:rPr lang="en-US" b="1" dirty="0"/>
              <a:t>Docker Desktop</a:t>
            </a:r>
          </a:p>
          <a:p>
            <a:pPr lvl="3"/>
            <a:r>
              <a:rPr lang="en-US" dirty="0"/>
              <a:t>Provides a toolset used to build and distribute containerized apps</a:t>
            </a:r>
          </a:p>
          <a:p>
            <a:pPr lvl="1"/>
            <a:r>
              <a:rPr lang="en-US" dirty="0"/>
              <a:t>Docker Hub</a:t>
            </a:r>
          </a:p>
          <a:p>
            <a:pPr lvl="3"/>
            <a:r>
              <a:rPr lang="en-US" dirty="0"/>
              <a:t>A web-based library server used to register, store, and manage Docker images</a:t>
            </a:r>
          </a:p>
          <a:p>
            <a:pPr lvl="3"/>
            <a:r>
              <a:rPr lang="en-US" dirty="0"/>
              <a:t>A community resource with access to over 100,000 shared container images</a:t>
            </a:r>
          </a:p>
          <a:p>
            <a:pPr marL="0" lvl="1" indent="0">
              <a:buNone/>
            </a:pPr>
            <a:endParaRPr lang="en-US" dirty="0"/>
          </a:p>
        </p:txBody>
      </p:sp>
    </p:spTree>
    <p:extLst>
      <p:ext uri="{BB962C8B-B14F-4D97-AF65-F5344CB8AC3E}">
        <p14:creationId xmlns:p14="http://schemas.microsoft.com/office/powerpoint/2010/main" val="487979867"/>
      </p:ext>
    </p:extLst>
  </p:cSld>
  <p:clrMapOvr>
    <a:masterClrMapping/>
  </p:clrMapOvr>
  <p:transition>
    <p:fad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581CDE-AAF4-4306-95D6-41E8B4B8E90B}"/>
              </a:ext>
            </a:extLst>
          </p:cNvPr>
          <p:cNvSpPr>
            <a:spLocks noGrp="1"/>
          </p:cNvSpPr>
          <p:nvPr>
            <p:ph type="title"/>
          </p:nvPr>
        </p:nvSpPr>
        <p:spPr/>
        <p:txBody>
          <a:bodyPr/>
          <a:lstStyle/>
          <a:p>
            <a:r>
              <a:rPr lang="en-US" dirty="0"/>
              <a:t>Download container base images</a:t>
            </a:r>
          </a:p>
        </p:txBody>
      </p:sp>
      <p:sp>
        <p:nvSpPr>
          <p:cNvPr id="3" name="Text Placeholder 2">
            <a:extLst>
              <a:ext uri="{FF2B5EF4-FFF2-40B4-BE49-F238E27FC236}">
                <a16:creationId xmlns:a16="http://schemas.microsoft.com/office/drawing/2014/main" id="{53D62296-3874-44C6-A939-1CDEB6CCCAC9}"/>
              </a:ext>
            </a:extLst>
          </p:cNvPr>
          <p:cNvSpPr>
            <a:spLocks noGrp="1"/>
          </p:cNvSpPr>
          <p:nvPr>
            <p:ph sz="quarter" idx="10"/>
          </p:nvPr>
        </p:nvSpPr>
        <p:spPr>
          <a:xfrm>
            <a:off x="466344" y="1463039"/>
            <a:ext cx="11529378" cy="5082223"/>
          </a:xfrm>
        </p:spPr>
        <p:txBody>
          <a:bodyPr>
            <a:normAutofit fontScale="92500" lnSpcReduction="10000"/>
          </a:bodyPr>
          <a:lstStyle/>
          <a:p>
            <a:pPr lvl="1"/>
            <a:r>
              <a:rPr lang="en-US" dirty="0"/>
              <a:t>Container base image:</a:t>
            </a:r>
          </a:p>
          <a:p>
            <a:pPr lvl="2"/>
            <a:r>
              <a:rPr lang="en-US" dirty="0"/>
              <a:t>Provides a foundational layer of operating system services for a container</a:t>
            </a:r>
          </a:p>
          <a:p>
            <a:pPr lvl="2"/>
            <a:r>
              <a:rPr lang="en-US" dirty="0"/>
              <a:t>Includes user mode operating system files to support apps</a:t>
            </a:r>
          </a:p>
          <a:p>
            <a:pPr lvl="2"/>
            <a:r>
              <a:rPr lang="en-US" dirty="0"/>
              <a:t>Includes runtime files and dependencies required by the app</a:t>
            </a:r>
          </a:p>
          <a:p>
            <a:pPr lvl="2"/>
            <a:r>
              <a:rPr lang="en-US" dirty="0"/>
              <a:t>Use the </a:t>
            </a:r>
            <a:r>
              <a:rPr lang="en-US" i="1" dirty="0"/>
              <a:t>Docker pull </a:t>
            </a:r>
            <a:r>
              <a:rPr lang="en-US" dirty="0"/>
              <a:t>command to download images</a:t>
            </a:r>
            <a:br>
              <a:rPr lang="en-US" dirty="0"/>
            </a:br>
            <a:r>
              <a:rPr lang="en-US" b="1" dirty="0"/>
              <a:t>docker pull mcr.microsoft.com/windows/nanoserver:1903</a:t>
            </a:r>
          </a:p>
          <a:p>
            <a:pPr lvl="1"/>
            <a:r>
              <a:rPr lang="en-US" dirty="0"/>
              <a:t>Four primary container images are available:</a:t>
            </a:r>
          </a:p>
          <a:p>
            <a:pPr lvl="2"/>
            <a:r>
              <a:rPr lang="en-US" dirty="0"/>
              <a:t>Window Server Core</a:t>
            </a:r>
          </a:p>
          <a:p>
            <a:pPr lvl="3"/>
            <a:r>
              <a:rPr lang="en-US" dirty="0"/>
              <a:t>Subset of Windows Server APIs and support for traditional .NET framework apps</a:t>
            </a:r>
          </a:p>
          <a:p>
            <a:pPr lvl="2"/>
            <a:r>
              <a:rPr lang="en-US" dirty="0"/>
              <a:t>Nano Server</a:t>
            </a:r>
          </a:p>
          <a:p>
            <a:pPr lvl="3"/>
            <a:r>
              <a:rPr lang="en-US" dirty="0"/>
              <a:t>Support for the .NET Core APIs</a:t>
            </a:r>
          </a:p>
          <a:p>
            <a:pPr lvl="2"/>
            <a:r>
              <a:rPr lang="en-US" dirty="0"/>
              <a:t>Windows</a:t>
            </a:r>
          </a:p>
          <a:p>
            <a:pPr lvl="3"/>
            <a:r>
              <a:rPr lang="en-US" dirty="0"/>
              <a:t>Includes the full Windows API set</a:t>
            </a:r>
          </a:p>
          <a:p>
            <a:pPr lvl="2"/>
            <a:r>
              <a:rPr lang="en-US" dirty="0"/>
              <a:t>Windows IoT Core</a:t>
            </a:r>
          </a:p>
          <a:p>
            <a:pPr lvl="3"/>
            <a:r>
              <a:rPr lang="en-US" dirty="0"/>
              <a:t>Built to support IoT apps that run on ARM or x86/x64 processors</a:t>
            </a:r>
          </a:p>
          <a:p>
            <a:pPr marL="0" lvl="1" indent="0">
              <a:buNone/>
            </a:pPr>
            <a:endParaRPr lang="en-US" dirty="0"/>
          </a:p>
        </p:txBody>
      </p:sp>
    </p:spTree>
    <p:extLst>
      <p:ext uri="{BB962C8B-B14F-4D97-AF65-F5344CB8AC3E}">
        <p14:creationId xmlns:p14="http://schemas.microsoft.com/office/powerpoint/2010/main" val="2108004046"/>
      </p:ext>
    </p:extLst>
  </p:cSld>
  <p:clrMapOvr>
    <a:masterClrMapping/>
  </p:clrMapOvr>
  <p:transition>
    <p:fad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581CDE-AAF4-4306-95D6-41E8B4B8E90B}"/>
              </a:ext>
            </a:extLst>
          </p:cNvPr>
          <p:cNvSpPr>
            <a:spLocks noGrp="1"/>
          </p:cNvSpPr>
          <p:nvPr>
            <p:ph type="title"/>
          </p:nvPr>
        </p:nvSpPr>
        <p:spPr/>
        <p:txBody>
          <a:bodyPr/>
          <a:lstStyle/>
          <a:p>
            <a:r>
              <a:rPr lang="en-US" dirty="0"/>
              <a:t>Run a Windows container</a:t>
            </a:r>
          </a:p>
        </p:txBody>
      </p:sp>
      <p:sp>
        <p:nvSpPr>
          <p:cNvPr id="3" name="Text Placeholder 2">
            <a:extLst>
              <a:ext uri="{FF2B5EF4-FFF2-40B4-BE49-F238E27FC236}">
                <a16:creationId xmlns:a16="http://schemas.microsoft.com/office/drawing/2014/main" id="{53D62296-3874-44C6-A939-1CDEB6CCCAC9}"/>
              </a:ext>
            </a:extLst>
          </p:cNvPr>
          <p:cNvSpPr>
            <a:spLocks noGrp="1"/>
          </p:cNvSpPr>
          <p:nvPr>
            <p:ph sz="quarter" idx="10"/>
          </p:nvPr>
        </p:nvSpPr>
        <p:spPr>
          <a:xfrm>
            <a:off x="466344" y="1463039"/>
            <a:ext cx="11529378" cy="5082223"/>
          </a:xfrm>
        </p:spPr>
        <p:txBody>
          <a:bodyPr>
            <a:normAutofit/>
          </a:bodyPr>
          <a:lstStyle/>
          <a:p>
            <a:pPr lvl="1"/>
            <a:r>
              <a:rPr lang="en-US" dirty="0"/>
              <a:t>Methods used to create, manage, and run containers include:</a:t>
            </a:r>
          </a:p>
          <a:p>
            <a:pPr lvl="2"/>
            <a:r>
              <a:rPr lang="en-US" dirty="0"/>
              <a:t>Automation using a Dockerfile text file and the docker build process</a:t>
            </a:r>
          </a:p>
          <a:p>
            <a:pPr lvl="2"/>
            <a:r>
              <a:rPr lang="en-US" dirty="0"/>
              <a:t>Manually using Docker commands. Examples illustrated as shown:</a:t>
            </a:r>
          </a:p>
          <a:p>
            <a:pPr marL="0" lvl="1" indent="0">
              <a:buNone/>
            </a:pPr>
            <a:endParaRPr lang="en-US" dirty="0"/>
          </a:p>
        </p:txBody>
      </p:sp>
      <p:graphicFrame>
        <p:nvGraphicFramePr>
          <p:cNvPr id="4" name="Table Placeholder 9" descr="A table describing Docker commands">
            <a:extLst>
              <a:ext uri="{FF2B5EF4-FFF2-40B4-BE49-F238E27FC236}">
                <a16:creationId xmlns:a16="http://schemas.microsoft.com/office/drawing/2014/main" id="{65BA17AE-88FD-4454-BF1C-DA06C046E2E9}"/>
              </a:ext>
            </a:extLst>
          </p:cNvPr>
          <p:cNvGraphicFramePr>
            <a:graphicFrameLocks/>
          </p:cNvGraphicFramePr>
          <p:nvPr/>
        </p:nvGraphicFramePr>
        <p:xfrm>
          <a:off x="2286000" y="2695575"/>
          <a:ext cx="8963025" cy="4010412"/>
        </p:xfrm>
        <a:graphic>
          <a:graphicData uri="http://schemas.openxmlformats.org/drawingml/2006/table">
            <a:tbl>
              <a:tblPr firstRow="1" bandRow="1" bandCol="1">
                <a:tableStyleId>{7E9639D4-E3E2-4D34-9284-5A2195B3D0D7}</a:tableStyleId>
              </a:tblPr>
              <a:tblGrid>
                <a:gridCol w="1993044">
                  <a:extLst>
                    <a:ext uri="{9D8B030D-6E8A-4147-A177-3AD203B41FA5}">
                      <a16:colId xmlns:a16="http://schemas.microsoft.com/office/drawing/2014/main" val="2527464308"/>
                    </a:ext>
                  </a:extLst>
                </a:gridCol>
                <a:gridCol w="6969981">
                  <a:extLst>
                    <a:ext uri="{9D8B030D-6E8A-4147-A177-3AD203B41FA5}">
                      <a16:colId xmlns:a16="http://schemas.microsoft.com/office/drawing/2014/main" val="503937480"/>
                    </a:ext>
                  </a:extLst>
                </a:gridCol>
              </a:tblGrid>
              <a:tr h="476260">
                <a:tc>
                  <a:txBody>
                    <a:bodyPr/>
                    <a:lstStyle/>
                    <a:p>
                      <a:pPr>
                        <a:lnSpc>
                          <a:spcPts val="1600"/>
                        </a:lnSpc>
                      </a:pPr>
                      <a:r>
                        <a:rPr lang="en-US" dirty="0"/>
                        <a:t>Command</a:t>
                      </a:r>
                    </a:p>
                  </a:txBody>
                  <a:tcPr marL="137160" marR="137160" marT="137160" marB="137160" anchor="ctr"/>
                </a:tc>
                <a:tc>
                  <a:txBody>
                    <a:bodyPr/>
                    <a:lstStyle/>
                    <a:p>
                      <a:pPr>
                        <a:lnSpc>
                          <a:spcPts val="1600"/>
                        </a:lnSpc>
                      </a:pPr>
                      <a:r>
                        <a:rPr lang="en-US" dirty="0"/>
                        <a:t>Description</a:t>
                      </a:r>
                    </a:p>
                  </a:txBody>
                  <a:tcPr marL="137160" marR="137160" marT="137160" marB="137160" anchor="ctr"/>
                </a:tc>
                <a:extLst>
                  <a:ext uri="{0D108BD9-81ED-4DB2-BD59-A6C34878D82A}">
                    <a16:rowId xmlns:a16="http://schemas.microsoft.com/office/drawing/2014/main" val="230065927"/>
                  </a:ext>
                </a:extLst>
              </a:tr>
              <a:tr h="655002">
                <a:tc>
                  <a:txBody>
                    <a:bodyPr/>
                    <a:lstStyle/>
                    <a:p>
                      <a:r>
                        <a:rPr lang="en-US" sz="1800" b="0" kern="1200" dirty="0">
                          <a:solidFill>
                            <a:schemeClr val="tx1"/>
                          </a:solidFill>
                          <a:effectLst/>
                          <a:latin typeface="+mn-lt"/>
                          <a:ea typeface="+mn-ea"/>
                          <a:cs typeface="+mn-cs"/>
                        </a:rPr>
                        <a:t>Docker images</a:t>
                      </a:r>
                    </a:p>
                  </a:txBody>
                  <a:tcPr marL="137160" marR="137160" marT="137160" marB="137160" anchor="ctr"/>
                </a:tc>
                <a:tc>
                  <a:txBody>
                    <a:bodyPr/>
                    <a:lstStyle/>
                    <a:p>
                      <a:pPr marL="285750" indent="-285750">
                        <a:buFont typeface="Arial" panose="020B0604020202020204" pitchFamily="34" charset="0"/>
                        <a:buChar char="•"/>
                      </a:pPr>
                      <a:r>
                        <a:rPr lang="en-US" sz="1800" b="0" i="0" kern="1200" dirty="0">
                          <a:solidFill>
                            <a:schemeClr val="tx1"/>
                          </a:solidFill>
                          <a:effectLst/>
                          <a:latin typeface="+mn-lt"/>
                          <a:ea typeface="+mn-ea"/>
                          <a:cs typeface="+mn-cs"/>
                        </a:rPr>
                        <a:t>Lists the installed images on your container host</a:t>
                      </a:r>
                      <a:endParaRPr lang="en-US" sz="1800" b="0" kern="1200" dirty="0">
                        <a:solidFill>
                          <a:schemeClr val="tx1"/>
                        </a:solidFill>
                        <a:effectLst/>
                        <a:latin typeface="+mn-lt"/>
                        <a:ea typeface="+mn-ea"/>
                        <a:cs typeface="+mn-cs"/>
                      </a:endParaRPr>
                    </a:p>
                  </a:txBody>
                  <a:tcPr marL="137160" marR="137160" marT="137160" marB="137160" anchor="ctr"/>
                </a:tc>
                <a:extLst>
                  <a:ext uri="{0D108BD9-81ED-4DB2-BD59-A6C34878D82A}">
                    <a16:rowId xmlns:a16="http://schemas.microsoft.com/office/drawing/2014/main" val="3614321566"/>
                  </a:ext>
                </a:extLst>
              </a:tr>
              <a:tr h="677862">
                <a:tc>
                  <a:txBody>
                    <a:bodyPr/>
                    <a:lstStyle/>
                    <a:p>
                      <a:pPr marL="0" marR="0" lvl="0" indent="0" algn="l" defTabSz="932742" rtl="0" eaLnBrk="1" fontAlgn="auto" latinLnBrk="0" hangingPunct="1">
                        <a:lnSpc>
                          <a:spcPts val="1600"/>
                        </a:lnSpc>
                        <a:spcBef>
                          <a:spcPts val="0"/>
                        </a:spcBef>
                        <a:spcAft>
                          <a:spcPts val="0"/>
                        </a:spcAft>
                        <a:buClrTx/>
                        <a:buSzTx/>
                        <a:buFontTx/>
                        <a:buNone/>
                        <a:tabLst/>
                        <a:defRPr/>
                      </a:pPr>
                      <a:r>
                        <a:rPr lang="en-US" noProof="0" dirty="0"/>
                        <a:t>Docker run</a:t>
                      </a:r>
                    </a:p>
                  </a:txBody>
                  <a:tcPr marL="137160" marR="137160" marT="137160" marB="137160" anchor="ctr"/>
                </a:tc>
                <a:tc>
                  <a:txBody>
                    <a:bodyPr/>
                    <a:lstStyle/>
                    <a:p>
                      <a:pPr marL="285750" marR="0" lvl="0" indent="-285750" algn="l" defTabSz="932742" rtl="0" eaLnBrk="1" fontAlgn="auto" latinLnBrk="0" hangingPunct="1">
                        <a:lnSpc>
                          <a:spcPts val="1600"/>
                        </a:lnSpc>
                        <a:spcBef>
                          <a:spcPts val="0"/>
                        </a:spcBef>
                        <a:spcAft>
                          <a:spcPts val="0"/>
                        </a:spcAft>
                        <a:buClrTx/>
                        <a:buSzTx/>
                        <a:buFont typeface="Arial" panose="020B0604020202020204" pitchFamily="34" charset="0"/>
                        <a:buChar char="•"/>
                        <a:tabLst/>
                        <a:defRPr/>
                      </a:pPr>
                      <a:r>
                        <a:rPr lang="en-US" sz="1800" b="0" i="0" kern="1200" dirty="0">
                          <a:solidFill>
                            <a:schemeClr val="tx1"/>
                          </a:solidFill>
                          <a:effectLst/>
                          <a:latin typeface="+mn-lt"/>
                          <a:ea typeface="+mn-ea"/>
                          <a:cs typeface="+mn-cs"/>
                        </a:rPr>
                        <a:t>Creates a container by using a container image</a:t>
                      </a:r>
                      <a:endParaRPr lang="en-US" sz="1800" b="0" kern="1200" noProof="0" dirty="0">
                        <a:solidFill>
                          <a:schemeClr val="tx1"/>
                        </a:solidFill>
                        <a:effectLst/>
                        <a:latin typeface="+mn-lt"/>
                        <a:ea typeface="+mn-ea"/>
                        <a:cs typeface="+mn-cs"/>
                      </a:endParaRPr>
                    </a:p>
                  </a:txBody>
                  <a:tcPr marL="137160" marR="137160" marT="137160" marB="137160" anchor="ctr"/>
                </a:tc>
                <a:extLst>
                  <a:ext uri="{0D108BD9-81ED-4DB2-BD59-A6C34878D82A}">
                    <a16:rowId xmlns:a16="http://schemas.microsoft.com/office/drawing/2014/main" val="1631395963"/>
                  </a:ext>
                </a:extLst>
              </a:tr>
              <a:tr h="733025">
                <a:tc>
                  <a:txBody>
                    <a:bodyPr/>
                    <a:lstStyle/>
                    <a:p>
                      <a:pPr marL="0" marR="0" lvl="0" indent="0" algn="l" defTabSz="932742" rtl="0" eaLnBrk="1" fontAlgn="auto" latinLnBrk="0" hangingPunct="1">
                        <a:lnSpc>
                          <a:spcPts val="1600"/>
                        </a:lnSpc>
                        <a:spcBef>
                          <a:spcPts val="0"/>
                        </a:spcBef>
                        <a:spcAft>
                          <a:spcPts val="0"/>
                        </a:spcAft>
                        <a:buClrTx/>
                        <a:buSzTx/>
                        <a:buFontTx/>
                        <a:buNone/>
                        <a:tabLst/>
                        <a:defRPr/>
                      </a:pPr>
                      <a:r>
                        <a:rPr lang="en-US" noProof="0" dirty="0"/>
                        <a:t>Docker commit</a:t>
                      </a:r>
                    </a:p>
                  </a:txBody>
                  <a:tcPr marL="137160" marR="137160" marT="137160" marB="137160" anchor="ctr"/>
                </a:tc>
                <a:tc>
                  <a:txBody>
                    <a:bodyPr/>
                    <a:lstStyle/>
                    <a:p>
                      <a:pPr marL="285750" marR="0" lvl="0" indent="-285750" algn="l" defTabSz="932742" rtl="0" eaLnBrk="1" fontAlgn="auto" latinLnBrk="0" hangingPunct="1">
                        <a:lnSpc>
                          <a:spcPts val="1600"/>
                        </a:lnSpc>
                        <a:spcBef>
                          <a:spcPts val="0"/>
                        </a:spcBef>
                        <a:spcAft>
                          <a:spcPts val="0"/>
                        </a:spcAft>
                        <a:buClrTx/>
                        <a:buSzTx/>
                        <a:buFont typeface="Arial" panose="020B0604020202020204" pitchFamily="34" charset="0"/>
                        <a:buChar char="•"/>
                        <a:tabLst/>
                        <a:defRPr/>
                      </a:pPr>
                      <a:r>
                        <a:rPr lang="en-US" sz="1800" b="0" i="0" kern="1200" dirty="0">
                          <a:solidFill>
                            <a:schemeClr val="tx1"/>
                          </a:solidFill>
                          <a:effectLst/>
                          <a:latin typeface="+mn-lt"/>
                          <a:ea typeface="+mn-ea"/>
                          <a:cs typeface="+mn-cs"/>
                        </a:rPr>
                        <a:t>Commits the changes you made to a container to a new container image</a:t>
                      </a:r>
                      <a:endParaRPr lang="en-US" sz="1800" b="0" kern="1200" noProof="0" dirty="0">
                        <a:solidFill>
                          <a:schemeClr val="tx1"/>
                        </a:solidFill>
                        <a:effectLst/>
                        <a:latin typeface="+mn-lt"/>
                        <a:ea typeface="+mn-ea"/>
                        <a:cs typeface="+mn-cs"/>
                      </a:endParaRPr>
                    </a:p>
                  </a:txBody>
                  <a:tcPr marL="137160" marR="137160" marT="137160" marB="137160" anchor="ctr"/>
                </a:tc>
                <a:extLst>
                  <a:ext uri="{0D108BD9-81ED-4DB2-BD59-A6C34878D82A}">
                    <a16:rowId xmlns:a16="http://schemas.microsoft.com/office/drawing/2014/main" val="1548011786"/>
                  </a:ext>
                </a:extLst>
              </a:tr>
              <a:tr h="733025">
                <a:tc>
                  <a:txBody>
                    <a:bodyPr/>
                    <a:lstStyle/>
                    <a:p>
                      <a:pPr marL="0" marR="0" lvl="0" indent="0" algn="l" defTabSz="932742" rtl="0" eaLnBrk="1" fontAlgn="auto" latinLnBrk="0" hangingPunct="1">
                        <a:lnSpc>
                          <a:spcPts val="1600"/>
                        </a:lnSpc>
                        <a:spcBef>
                          <a:spcPts val="0"/>
                        </a:spcBef>
                        <a:spcAft>
                          <a:spcPts val="0"/>
                        </a:spcAft>
                        <a:buClrTx/>
                        <a:buSzTx/>
                        <a:buFontTx/>
                        <a:buNone/>
                        <a:tabLst/>
                        <a:defRPr/>
                      </a:pPr>
                      <a:r>
                        <a:rPr lang="en-US" noProof="0" dirty="0"/>
                        <a:t>Docker stop</a:t>
                      </a:r>
                    </a:p>
                  </a:txBody>
                  <a:tcPr marL="137160" marR="137160" marT="137160" marB="137160" anchor="ctr"/>
                </a:tc>
                <a:tc>
                  <a:txBody>
                    <a:bodyPr/>
                    <a:lstStyle/>
                    <a:p>
                      <a:pPr marL="285750" marR="0" lvl="0" indent="-285750" algn="l" defTabSz="932742" rtl="0" eaLnBrk="1" fontAlgn="auto" latinLnBrk="0" hangingPunct="1">
                        <a:lnSpc>
                          <a:spcPts val="1600"/>
                        </a:lnSpc>
                        <a:spcBef>
                          <a:spcPts val="0"/>
                        </a:spcBef>
                        <a:spcAft>
                          <a:spcPts val="0"/>
                        </a:spcAft>
                        <a:buClrTx/>
                        <a:buSzTx/>
                        <a:buFont typeface="Arial" panose="020B0604020202020204" pitchFamily="34" charset="0"/>
                        <a:buChar char="•"/>
                        <a:tabLst/>
                        <a:defRPr/>
                      </a:pPr>
                      <a:r>
                        <a:rPr lang="en-US" sz="1800" b="0" kern="1200" noProof="0" dirty="0">
                          <a:solidFill>
                            <a:schemeClr val="tx1"/>
                          </a:solidFill>
                          <a:effectLst/>
                          <a:latin typeface="+mn-lt"/>
                          <a:ea typeface="+mn-ea"/>
                          <a:cs typeface="+mn-cs"/>
                        </a:rPr>
                        <a:t>Stops a running container</a:t>
                      </a:r>
                    </a:p>
                  </a:txBody>
                  <a:tcPr marL="137160" marR="137160" marT="137160" marB="137160" anchor="ctr"/>
                </a:tc>
                <a:extLst>
                  <a:ext uri="{0D108BD9-81ED-4DB2-BD59-A6C34878D82A}">
                    <a16:rowId xmlns:a16="http://schemas.microsoft.com/office/drawing/2014/main" val="2641572714"/>
                  </a:ext>
                </a:extLst>
              </a:tr>
              <a:tr h="733025">
                <a:tc>
                  <a:txBody>
                    <a:bodyPr/>
                    <a:lstStyle/>
                    <a:p>
                      <a:pPr marL="0" marR="0" lvl="0" indent="0" algn="l" defTabSz="932742" rtl="0" eaLnBrk="1" fontAlgn="auto" latinLnBrk="0" hangingPunct="1">
                        <a:lnSpc>
                          <a:spcPts val="1600"/>
                        </a:lnSpc>
                        <a:spcBef>
                          <a:spcPts val="0"/>
                        </a:spcBef>
                        <a:spcAft>
                          <a:spcPts val="0"/>
                        </a:spcAft>
                        <a:buClrTx/>
                        <a:buSzTx/>
                        <a:buFontTx/>
                        <a:buNone/>
                        <a:tabLst/>
                        <a:defRPr/>
                      </a:pPr>
                      <a:r>
                        <a:rPr lang="en-US" noProof="0" dirty="0"/>
                        <a:t>Docker rm</a:t>
                      </a:r>
                    </a:p>
                  </a:txBody>
                  <a:tcPr marL="137160" marR="137160" marT="137160" marB="137160" anchor="ctr"/>
                </a:tc>
                <a:tc>
                  <a:txBody>
                    <a:bodyPr/>
                    <a:lstStyle/>
                    <a:p>
                      <a:pPr marL="285750" marR="0" lvl="0" indent="-285750" algn="l" defTabSz="932742" rtl="0" eaLnBrk="1" fontAlgn="auto" latinLnBrk="0" hangingPunct="1">
                        <a:lnSpc>
                          <a:spcPts val="1600"/>
                        </a:lnSpc>
                        <a:spcBef>
                          <a:spcPts val="0"/>
                        </a:spcBef>
                        <a:spcAft>
                          <a:spcPts val="0"/>
                        </a:spcAft>
                        <a:buClrTx/>
                        <a:buSzTx/>
                        <a:buFont typeface="Arial" panose="020B0604020202020204" pitchFamily="34" charset="0"/>
                        <a:buChar char="•"/>
                        <a:tabLst/>
                        <a:defRPr/>
                      </a:pPr>
                      <a:r>
                        <a:rPr lang="en-US" sz="1800" b="0" kern="1200" noProof="0" dirty="0">
                          <a:solidFill>
                            <a:schemeClr val="tx1"/>
                          </a:solidFill>
                          <a:effectLst/>
                          <a:latin typeface="+mn-lt"/>
                          <a:ea typeface="+mn-ea"/>
                          <a:cs typeface="+mn-cs"/>
                        </a:rPr>
                        <a:t>Removes an existing container</a:t>
                      </a:r>
                    </a:p>
                  </a:txBody>
                  <a:tcPr marL="137160" marR="137160" marT="137160" marB="137160" anchor="ctr"/>
                </a:tc>
                <a:extLst>
                  <a:ext uri="{0D108BD9-81ED-4DB2-BD59-A6C34878D82A}">
                    <a16:rowId xmlns:a16="http://schemas.microsoft.com/office/drawing/2014/main" val="3769821644"/>
                  </a:ext>
                </a:extLst>
              </a:tr>
            </a:tbl>
          </a:graphicData>
        </a:graphic>
      </p:graphicFrame>
    </p:spTree>
    <p:extLst>
      <p:ext uri="{BB962C8B-B14F-4D97-AF65-F5344CB8AC3E}">
        <p14:creationId xmlns:p14="http://schemas.microsoft.com/office/powerpoint/2010/main" val="549535195"/>
      </p:ext>
    </p:extLst>
  </p:cSld>
  <p:clrMapOvr>
    <a:masterClrMapping/>
  </p:clrMapOvr>
  <p:transition>
    <p:fade/>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581CDE-AAF4-4306-95D6-41E8B4B8E90B}"/>
              </a:ext>
            </a:extLst>
          </p:cNvPr>
          <p:cNvSpPr>
            <a:spLocks noGrp="1"/>
          </p:cNvSpPr>
          <p:nvPr>
            <p:ph type="title"/>
          </p:nvPr>
        </p:nvSpPr>
        <p:spPr/>
        <p:txBody>
          <a:bodyPr/>
          <a:lstStyle/>
          <a:p>
            <a:r>
              <a:rPr lang="en-US" dirty="0"/>
              <a:t>Manage containers using Windows Admin Center</a:t>
            </a:r>
          </a:p>
        </p:txBody>
      </p:sp>
      <p:sp>
        <p:nvSpPr>
          <p:cNvPr id="3" name="Text Placeholder 2">
            <a:extLst>
              <a:ext uri="{FF2B5EF4-FFF2-40B4-BE49-F238E27FC236}">
                <a16:creationId xmlns:a16="http://schemas.microsoft.com/office/drawing/2014/main" id="{53D62296-3874-44C6-A939-1CDEB6CCCAC9}"/>
              </a:ext>
            </a:extLst>
          </p:cNvPr>
          <p:cNvSpPr>
            <a:spLocks noGrp="1"/>
          </p:cNvSpPr>
          <p:nvPr>
            <p:ph sz="quarter" idx="10"/>
          </p:nvPr>
        </p:nvSpPr>
        <p:spPr>
          <a:xfrm>
            <a:off x="466344" y="1463039"/>
            <a:ext cx="3505581" cy="5082223"/>
          </a:xfrm>
        </p:spPr>
        <p:txBody>
          <a:bodyPr>
            <a:normAutofit/>
          </a:bodyPr>
          <a:lstStyle/>
          <a:p>
            <a:pPr lvl="1"/>
            <a:r>
              <a:rPr lang="en-US" dirty="0"/>
              <a:t>Windows Admin Center:</a:t>
            </a:r>
          </a:p>
          <a:p>
            <a:pPr lvl="2"/>
            <a:r>
              <a:rPr lang="en-US" dirty="0"/>
              <a:t>Browser-based GUI used to manage Windows servers, clusters, and hyper-converged infrastructure</a:t>
            </a:r>
          </a:p>
          <a:p>
            <a:pPr lvl="2"/>
            <a:r>
              <a:rPr lang="en-US" dirty="0"/>
              <a:t>Requires the Containers extension:</a:t>
            </a:r>
          </a:p>
          <a:p>
            <a:pPr lvl="3"/>
            <a:r>
              <a:rPr lang="en-US" dirty="0"/>
              <a:t>Summary</a:t>
            </a:r>
          </a:p>
          <a:p>
            <a:pPr lvl="3"/>
            <a:r>
              <a:rPr lang="en-US" dirty="0"/>
              <a:t>Containers</a:t>
            </a:r>
          </a:p>
          <a:p>
            <a:pPr lvl="3"/>
            <a:r>
              <a:rPr lang="en-US" dirty="0"/>
              <a:t>Images</a:t>
            </a:r>
          </a:p>
          <a:p>
            <a:pPr lvl="3"/>
            <a:r>
              <a:rPr lang="en-US" dirty="0"/>
              <a:t>Networks</a:t>
            </a:r>
          </a:p>
          <a:p>
            <a:pPr lvl="3"/>
            <a:r>
              <a:rPr lang="en-US" dirty="0"/>
              <a:t>Volumes</a:t>
            </a:r>
          </a:p>
          <a:p>
            <a:pPr marL="0" lvl="1" indent="0">
              <a:buNone/>
            </a:pPr>
            <a:endParaRPr lang="en-US" dirty="0"/>
          </a:p>
        </p:txBody>
      </p:sp>
      <p:pic>
        <p:nvPicPr>
          <p:cNvPr id="6" name="Picture 5" descr="A screenshot of the Windows Admin Center with the Containers extension selected. The Containers page contains the Summary, Containers, Images, Networks, and Volumes pages.">
            <a:extLst>
              <a:ext uri="{FF2B5EF4-FFF2-40B4-BE49-F238E27FC236}">
                <a16:creationId xmlns:a16="http://schemas.microsoft.com/office/drawing/2014/main" id="{ADC6376C-3F77-4F3C-9720-CEAA5A3767B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09580" y="1463039"/>
            <a:ext cx="7658570" cy="4964029"/>
          </a:xfrm>
          <a:prstGeom prst="rect">
            <a:avLst/>
          </a:prstGeom>
          <a:ln w="25400">
            <a:solidFill>
              <a:schemeClr val="tx1"/>
            </a:solidFill>
          </a:ln>
        </p:spPr>
      </p:pic>
    </p:spTree>
    <p:extLst>
      <p:ext uri="{BB962C8B-B14F-4D97-AF65-F5344CB8AC3E}">
        <p14:creationId xmlns:p14="http://schemas.microsoft.com/office/powerpoint/2010/main" val="717456233"/>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581CDE-AAF4-4306-95D6-41E8B4B8E90B}"/>
              </a:ext>
            </a:extLst>
          </p:cNvPr>
          <p:cNvSpPr>
            <a:spLocks noGrp="1"/>
          </p:cNvSpPr>
          <p:nvPr>
            <p:ph type="title"/>
          </p:nvPr>
        </p:nvSpPr>
        <p:spPr/>
        <p:txBody>
          <a:bodyPr/>
          <a:lstStyle/>
          <a:p>
            <a:r>
              <a:rPr lang="en-US" dirty="0"/>
              <a:t>Lesson 1 overview </a:t>
            </a:r>
          </a:p>
        </p:txBody>
      </p:sp>
      <p:sp>
        <p:nvSpPr>
          <p:cNvPr id="3" name="Text Placeholder 2">
            <a:extLst>
              <a:ext uri="{FF2B5EF4-FFF2-40B4-BE49-F238E27FC236}">
                <a16:creationId xmlns:a16="http://schemas.microsoft.com/office/drawing/2014/main" id="{53D62296-3874-44C6-A939-1CDEB6CCCAC9}"/>
              </a:ext>
            </a:extLst>
          </p:cNvPr>
          <p:cNvSpPr>
            <a:spLocks noGrp="1"/>
          </p:cNvSpPr>
          <p:nvPr>
            <p:ph sz="quarter" idx="10"/>
          </p:nvPr>
        </p:nvSpPr>
        <p:spPr>
          <a:xfrm>
            <a:off x="466344" y="1463039"/>
            <a:ext cx="11529378" cy="5082223"/>
          </a:xfrm>
        </p:spPr>
        <p:txBody>
          <a:bodyPr/>
          <a:lstStyle/>
          <a:p>
            <a:r>
              <a:rPr lang="en-US" dirty="0"/>
              <a:t>In this lesson, you learn how to use Hyper-V to implement virtualization. You also learn best practices for </a:t>
            </a:r>
            <a:br>
              <a:rPr lang="en-US" dirty="0"/>
            </a:br>
            <a:r>
              <a:rPr lang="en-US" dirty="0"/>
              <a:t>configuring Windows server hosts, and considerations related to deployment scenarios such as </a:t>
            </a:r>
            <a:br>
              <a:rPr lang="en-US" dirty="0"/>
            </a:br>
            <a:r>
              <a:rPr lang="en-US" dirty="0"/>
              <a:t>nested virtualization. </a:t>
            </a:r>
            <a:br>
              <a:rPr lang="en-US" dirty="0"/>
            </a:br>
            <a:br>
              <a:rPr lang="en-US" dirty="0"/>
            </a:br>
            <a:r>
              <a:rPr lang="en-US" dirty="0"/>
              <a:t>Finally, you will learn considerations, requirements, and processes for migrating on-premises </a:t>
            </a:r>
            <a:br>
              <a:rPr lang="en-US" dirty="0"/>
            </a:br>
            <a:r>
              <a:rPr lang="en-US" dirty="0"/>
              <a:t>Hyper-V virtual machines to Microsoft Azure</a:t>
            </a:r>
            <a:br>
              <a:rPr lang="en-US" dirty="0"/>
            </a:br>
            <a:endParaRPr lang="en-US" dirty="0"/>
          </a:p>
          <a:p>
            <a:pPr lvl="1"/>
            <a:r>
              <a:rPr lang="en-US" dirty="0"/>
              <a:t>Topics:</a:t>
            </a:r>
          </a:p>
          <a:p>
            <a:pPr lvl="2"/>
            <a:r>
              <a:rPr lang="en-US" dirty="0"/>
              <a:t>Overview of Hyper-V </a:t>
            </a:r>
          </a:p>
          <a:p>
            <a:pPr lvl="2"/>
            <a:r>
              <a:rPr lang="en-US" dirty="0"/>
              <a:t>Overview of Hyper-V Manager </a:t>
            </a:r>
          </a:p>
          <a:p>
            <a:pPr lvl="2"/>
            <a:r>
              <a:rPr lang="en-US" dirty="0"/>
              <a:t>Best practices for configuring Hyper-V hosts</a:t>
            </a:r>
          </a:p>
          <a:p>
            <a:pPr lvl="2"/>
            <a:r>
              <a:rPr lang="en-US" dirty="0"/>
              <a:t>Overview of nested virtualization </a:t>
            </a:r>
          </a:p>
          <a:p>
            <a:pPr lvl="2"/>
            <a:r>
              <a:rPr lang="en-US" dirty="0"/>
              <a:t>Migration to Azure VMs</a:t>
            </a:r>
          </a:p>
        </p:txBody>
      </p:sp>
    </p:spTree>
    <p:extLst>
      <p:ext uri="{BB962C8B-B14F-4D97-AF65-F5344CB8AC3E}">
        <p14:creationId xmlns:p14="http://schemas.microsoft.com/office/powerpoint/2010/main" val="618117427"/>
      </p:ext>
    </p:extLst>
  </p:cSld>
  <p:clrMapOvr>
    <a:masterClrMapping/>
  </p:clrMapOvr>
  <p:transition>
    <p:fade/>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538EEFF-7D0E-7541-BEA8-01DC84FFB058}"/>
              </a:ext>
            </a:extLst>
          </p:cNvPr>
          <p:cNvSpPr>
            <a:spLocks noGrp="1"/>
          </p:cNvSpPr>
          <p:nvPr>
            <p:ph type="ctrTitle"/>
          </p:nvPr>
        </p:nvSpPr>
        <p:spPr/>
        <p:txBody>
          <a:bodyPr/>
          <a:lstStyle/>
          <a:p>
            <a:r>
              <a:rPr lang="en-US" dirty="0"/>
              <a:t>Demonstration: Deploy containers by using Docker</a:t>
            </a:r>
          </a:p>
        </p:txBody>
      </p:sp>
      <p:sp>
        <p:nvSpPr>
          <p:cNvPr id="5" name="Text Placeholder 4">
            <a:extLst>
              <a:ext uri="{FF2B5EF4-FFF2-40B4-BE49-F238E27FC236}">
                <a16:creationId xmlns:a16="http://schemas.microsoft.com/office/drawing/2014/main" id="{247B9803-7607-B647-9C54-0A9DF76C5399}"/>
              </a:ext>
            </a:extLst>
          </p:cNvPr>
          <p:cNvSpPr>
            <a:spLocks noGrp="1"/>
          </p:cNvSpPr>
          <p:nvPr>
            <p:ph type="subTitle" idx="1"/>
          </p:nvPr>
        </p:nvSpPr>
        <p:spPr>
          <a:xfrm>
            <a:off x="438912" y="4434840"/>
            <a:ext cx="5541264" cy="1828800"/>
          </a:xfrm>
        </p:spPr>
        <p:txBody>
          <a:bodyPr/>
          <a:lstStyle/>
          <a:p>
            <a:r>
              <a:rPr lang="en-US" dirty="0"/>
              <a:t>Install Docker on Windows Server</a:t>
            </a:r>
          </a:p>
          <a:p>
            <a:r>
              <a:rPr lang="en-US" dirty="0"/>
              <a:t>Download and run a Windows container</a:t>
            </a:r>
          </a:p>
          <a:p>
            <a:r>
              <a:rPr lang="en-US" dirty="0"/>
              <a:t>Use Windows Admin Center to manage containers</a:t>
            </a:r>
          </a:p>
        </p:txBody>
      </p:sp>
    </p:spTree>
    <p:extLst>
      <p:ext uri="{BB962C8B-B14F-4D97-AF65-F5344CB8AC3E}">
        <p14:creationId xmlns:p14="http://schemas.microsoft.com/office/powerpoint/2010/main" val="3445755854"/>
      </p:ext>
    </p:extLst>
  </p:cSld>
  <p:clrMapOvr>
    <a:masterClrMapping/>
  </p:clrMapOvr>
  <p:transition>
    <p:fade/>
  </p:transition>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538EEFF-7D0E-7541-BEA8-01DC84FFB058}"/>
              </a:ext>
            </a:extLst>
          </p:cNvPr>
          <p:cNvSpPr>
            <a:spLocks noGrp="1"/>
          </p:cNvSpPr>
          <p:nvPr>
            <p:ph type="ctrTitle"/>
          </p:nvPr>
        </p:nvSpPr>
        <p:spPr/>
        <p:txBody>
          <a:bodyPr/>
          <a:lstStyle/>
          <a:p>
            <a:r>
              <a:rPr lang="en-US" dirty="0"/>
              <a:t>Demonstration: Deploy containers by using Docker (2 of 3)</a:t>
            </a:r>
          </a:p>
        </p:txBody>
      </p:sp>
      <p:sp>
        <p:nvSpPr>
          <p:cNvPr id="5" name="Text Placeholder 4">
            <a:extLst>
              <a:ext uri="{FF2B5EF4-FFF2-40B4-BE49-F238E27FC236}">
                <a16:creationId xmlns:a16="http://schemas.microsoft.com/office/drawing/2014/main" id="{247B9803-7607-B647-9C54-0A9DF76C5399}"/>
              </a:ext>
            </a:extLst>
          </p:cNvPr>
          <p:cNvSpPr>
            <a:spLocks noGrp="1"/>
          </p:cNvSpPr>
          <p:nvPr>
            <p:ph type="subTitle" idx="1"/>
          </p:nvPr>
        </p:nvSpPr>
        <p:spPr>
          <a:xfrm>
            <a:off x="438912" y="4434840"/>
            <a:ext cx="5541264" cy="1828800"/>
          </a:xfrm>
        </p:spPr>
        <p:txBody>
          <a:bodyPr/>
          <a:lstStyle/>
          <a:p>
            <a:r>
              <a:rPr lang="en-US" dirty="0"/>
              <a:t>Install Docker on Windows Server</a:t>
            </a:r>
          </a:p>
          <a:p>
            <a:r>
              <a:rPr lang="en-US" dirty="0"/>
              <a:t>Download and run a Windows container</a:t>
            </a:r>
          </a:p>
          <a:p>
            <a:r>
              <a:rPr lang="en-US" dirty="0"/>
              <a:t>Use Windows Admin Center to manage containers</a:t>
            </a:r>
          </a:p>
        </p:txBody>
      </p:sp>
    </p:spTree>
    <p:extLst>
      <p:ext uri="{BB962C8B-B14F-4D97-AF65-F5344CB8AC3E}">
        <p14:creationId xmlns:p14="http://schemas.microsoft.com/office/powerpoint/2010/main" val="1903511448"/>
      </p:ext>
    </p:extLst>
  </p:cSld>
  <p:clrMapOvr>
    <a:masterClrMapping/>
  </p:clrMapOvr>
  <p:transition>
    <p:fade/>
  </p:transition>
</p:sld>
</file>

<file path=ppt/slides/slide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538EEFF-7D0E-7541-BEA8-01DC84FFB058}"/>
              </a:ext>
            </a:extLst>
          </p:cNvPr>
          <p:cNvSpPr>
            <a:spLocks noGrp="1"/>
          </p:cNvSpPr>
          <p:nvPr>
            <p:ph type="ctrTitle"/>
          </p:nvPr>
        </p:nvSpPr>
        <p:spPr/>
        <p:txBody>
          <a:bodyPr/>
          <a:lstStyle/>
          <a:p>
            <a:r>
              <a:rPr lang="en-US" dirty="0"/>
              <a:t>Demonstration: Deploy containers by using Docker (3 of 3)</a:t>
            </a:r>
          </a:p>
        </p:txBody>
      </p:sp>
      <p:sp>
        <p:nvSpPr>
          <p:cNvPr id="5" name="Text Placeholder 4">
            <a:extLst>
              <a:ext uri="{FF2B5EF4-FFF2-40B4-BE49-F238E27FC236}">
                <a16:creationId xmlns:a16="http://schemas.microsoft.com/office/drawing/2014/main" id="{247B9803-7607-B647-9C54-0A9DF76C5399}"/>
              </a:ext>
            </a:extLst>
          </p:cNvPr>
          <p:cNvSpPr>
            <a:spLocks noGrp="1"/>
          </p:cNvSpPr>
          <p:nvPr>
            <p:ph type="subTitle" idx="1"/>
          </p:nvPr>
        </p:nvSpPr>
        <p:spPr>
          <a:xfrm>
            <a:off x="438912" y="4434840"/>
            <a:ext cx="5541264" cy="1828800"/>
          </a:xfrm>
        </p:spPr>
        <p:txBody>
          <a:bodyPr/>
          <a:lstStyle/>
          <a:p>
            <a:r>
              <a:rPr lang="en-US" dirty="0"/>
              <a:t>Install Docker on Windows Server</a:t>
            </a:r>
          </a:p>
          <a:p>
            <a:r>
              <a:rPr lang="en-US" dirty="0"/>
              <a:t>Download and run a Windows container</a:t>
            </a:r>
          </a:p>
          <a:p>
            <a:r>
              <a:rPr lang="en-US" dirty="0"/>
              <a:t>Use Windows Admin Center to manage containers</a:t>
            </a:r>
          </a:p>
        </p:txBody>
      </p:sp>
    </p:spTree>
    <p:extLst>
      <p:ext uri="{BB962C8B-B14F-4D97-AF65-F5344CB8AC3E}">
        <p14:creationId xmlns:p14="http://schemas.microsoft.com/office/powerpoint/2010/main" val="2208507197"/>
      </p:ext>
    </p:extLst>
  </p:cSld>
  <p:clrMapOvr>
    <a:masterClrMapping/>
  </p:clrMapOvr>
  <p:transition>
    <p:fade/>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F7C6650-D22D-43DD-ADE4-5552F25E133D}"/>
              </a:ext>
            </a:extLst>
          </p:cNvPr>
          <p:cNvSpPr>
            <a:spLocks noGrp="1"/>
          </p:cNvSpPr>
          <p:nvPr>
            <p:ph type="title"/>
          </p:nvPr>
        </p:nvSpPr>
        <p:spPr/>
        <p:txBody>
          <a:bodyPr/>
          <a:lstStyle/>
          <a:p>
            <a:r>
              <a:rPr lang="en-US" dirty="0"/>
              <a:t>Lesson 4: Test your knowledge</a:t>
            </a:r>
          </a:p>
        </p:txBody>
      </p:sp>
      <p:sp>
        <p:nvSpPr>
          <p:cNvPr id="5" name="Text Placeholder 4">
            <a:extLst>
              <a:ext uri="{FF2B5EF4-FFF2-40B4-BE49-F238E27FC236}">
                <a16:creationId xmlns:a16="http://schemas.microsoft.com/office/drawing/2014/main" id="{DC6E2EB9-52EE-471D-B7CF-55A40BF94A99}"/>
              </a:ext>
            </a:extLst>
          </p:cNvPr>
          <p:cNvSpPr>
            <a:spLocks noGrp="1"/>
          </p:cNvSpPr>
          <p:nvPr>
            <p:ph sz="quarter" idx="10"/>
          </p:nvPr>
        </p:nvSpPr>
        <p:spPr>
          <a:xfrm>
            <a:off x="466344" y="1463039"/>
            <a:ext cx="11529378" cy="5082223"/>
          </a:xfrm>
        </p:spPr>
        <p:txBody>
          <a:bodyPr/>
          <a:lstStyle/>
          <a:p>
            <a:r>
              <a:rPr lang="en-US" dirty="0">
                <a:latin typeface="+mn-lt"/>
              </a:rPr>
              <a:t>Refer to the Student Guide for lesson-review questions</a:t>
            </a:r>
          </a:p>
        </p:txBody>
      </p:sp>
    </p:spTree>
    <p:extLst>
      <p:ext uri="{BB962C8B-B14F-4D97-AF65-F5344CB8AC3E}">
        <p14:creationId xmlns:p14="http://schemas.microsoft.com/office/powerpoint/2010/main" val="127587634"/>
      </p:ext>
    </p:extLst>
  </p:cSld>
  <p:clrMapOvr>
    <a:masterClrMapping/>
  </p:clrMapOvr>
  <p:transition>
    <p:fade/>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C25E5E9-50AE-42B7-84D3-873166373396}"/>
              </a:ext>
            </a:extLst>
          </p:cNvPr>
          <p:cNvSpPr>
            <a:spLocks noGrp="1"/>
          </p:cNvSpPr>
          <p:nvPr>
            <p:ph type="title"/>
          </p:nvPr>
        </p:nvSpPr>
        <p:spPr/>
        <p:txBody>
          <a:bodyPr/>
          <a:lstStyle/>
          <a:p>
            <a:r>
              <a:rPr lang="en-US" dirty="0"/>
              <a:t>Lesson 5: Overview of Kubernetes </a:t>
            </a:r>
          </a:p>
        </p:txBody>
      </p:sp>
    </p:spTree>
    <p:extLst>
      <p:ext uri="{BB962C8B-B14F-4D97-AF65-F5344CB8AC3E}">
        <p14:creationId xmlns:p14="http://schemas.microsoft.com/office/powerpoint/2010/main" val="1920903484"/>
      </p:ext>
    </p:extLst>
  </p:cSld>
  <p:clrMapOvr>
    <a:masterClrMapping/>
  </p:clrMapOvr>
  <p:transition>
    <p:fade/>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581CDE-AAF4-4306-95D6-41E8B4B8E90B}"/>
              </a:ext>
            </a:extLst>
          </p:cNvPr>
          <p:cNvSpPr>
            <a:spLocks noGrp="1"/>
          </p:cNvSpPr>
          <p:nvPr>
            <p:ph type="title"/>
          </p:nvPr>
        </p:nvSpPr>
        <p:spPr/>
        <p:txBody>
          <a:bodyPr/>
          <a:lstStyle/>
          <a:p>
            <a:r>
              <a:rPr lang="en-US" dirty="0"/>
              <a:t>Lesson 5 overview </a:t>
            </a:r>
          </a:p>
        </p:txBody>
      </p:sp>
      <p:sp>
        <p:nvSpPr>
          <p:cNvPr id="3" name="Text Placeholder 2">
            <a:extLst>
              <a:ext uri="{FF2B5EF4-FFF2-40B4-BE49-F238E27FC236}">
                <a16:creationId xmlns:a16="http://schemas.microsoft.com/office/drawing/2014/main" id="{53D62296-3874-44C6-A939-1CDEB6CCCAC9}"/>
              </a:ext>
            </a:extLst>
          </p:cNvPr>
          <p:cNvSpPr>
            <a:spLocks noGrp="1"/>
          </p:cNvSpPr>
          <p:nvPr>
            <p:ph sz="quarter" idx="10"/>
          </p:nvPr>
        </p:nvSpPr>
        <p:spPr>
          <a:xfrm>
            <a:off x="466344" y="1463039"/>
            <a:ext cx="11529378" cy="5082223"/>
          </a:xfrm>
        </p:spPr>
        <p:txBody>
          <a:bodyPr>
            <a:normAutofit/>
          </a:bodyPr>
          <a:lstStyle/>
          <a:p>
            <a:r>
              <a:rPr lang="en-US" dirty="0"/>
              <a:t>Kubernetes is open-source orchestration software used to efficiently deploy, manage, and scale containers in a hosted environment </a:t>
            </a:r>
          </a:p>
          <a:p>
            <a:r>
              <a:rPr lang="en-US" dirty="0"/>
              <a:t>In this lesson, you are introduced to the concept of Kubernetes and its benefits for managing container technology</a:t>
            </a:r>
            <a:br>
              <a:rPr lang="en-US" dirty="0"/>
            </a:br>
            <a:endParaRPr lang="en-US" dirty="0"/>
          </a:p>
          <a:p>
            <a:pPr lvl="1"/>
            <a:r>
              <a:rPr lang="en-US" dirty="0"/>
              <a:t>Topics:</a:t>
            </a:r>
          </a:p>
          <a:p>
            <a:pPr lvl="2"/>
            <a:r>
              <a:rPr lang="en-US" dirty="0"/>
              <a:t>What is Windows container orchestration?</a:t>
            </a:r>
          </a:p>
          <a:p>
            <a:pPr lvl="2"/>
            <a:r>
              <a:rPr lang="en-US" dirty="0"/>
              <a:t>Overview of Kubernetes on Windows</a:t>
            </a:r>
          </a:p>
          <a:p>
            <a:pPr lvl="2"/>
            <a:r>
              <a:rPr lang="en-US" dirty="0"/>
              <a:t>Deploy Kubernetes resources</a:t>
            </a:r>
          </a:p>
          <a:p>
            <a:pPr lvl="2"/>
            <a:endParaRPr lang="en-US" dirty="0"/>
          </a:p>
        </p:txBody>
      </p:sp>
    </p:spTree>
    <p:extLst>
      <p:ext uri="{BB962C8B-B14F-4D97-AF65-F5344CB8AC3E}">
        <p14:creationId xmlns:p14="http://schemas.microsoft.com/office/powerpoint/2010/main" val="2603297086"/>
      </p:ext>
    </p:extLst>
  </p:cSld>
  <p:clrMapOvr>
    <a:masterClrMapping/>
  </p:clrMapOvr>
  <p:transition>
    <p:fade/>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581CDE-AAF4-4306-95D6-41E8B4B8E90B}"/>
              </a:ext>
            </a:extLst>
          </p:cNvPr>
          <p:cNvSpPr>
            <a:spLocks noGrp="1"/>
          </p:cNvSpPr>
          <p:nvPr>
            <p:ph type="title"/>
          </p:nvPr>
        </p:nvSpPr>
        <p:spPr/>
        <p:txBody>
          <a:bodyPr/>
          <a:lstStyle/>
          <a:p>
            <a:r>
              <a:rPr lang="en-US" dirty="0"/>
              <a:t>What is Windows container orchestration?</a:t>
            </a:r>
          </a:p>
        </p:txBody>
      </p:sp>
      <p:sp>
        <p:nvSpPr>
          <p:cNvPr id="3" name="Text Placeholder 2">
            <a:extLst>
              <a:ext uri="{FF2B5EF4-FFF2-40B4-BE49-F238E27FC236}">
                <a16:creationId xmlns:a16="http://schemas.microsoft.com/office/drawing/2014/main" id="{53D62296-3874-44C6-A939-1CDEB6CCCAC9}"/>
              </a:ext>
            </a:extLst>
          </p:cNvPr>
          <p:cNvSpPr>
            <a:spLocks noGrp="1"/>
          </p:cNvSpPr>
          <p:nvPr>
            <p:ph sz="quarter" idx="10"/>
          </p:nvPr>
        </p:nvSpPr>
        <p:spPr>
          <a:xfrm>
            <a:off x="466344" y="1463039"/>
            <a:ext cx="4972431" cy="5082223"/>
          </a:xfrm>
        </p:spPr>
        <p:txBody>
          <a:bodyPr>
            <a:normAutofit/>
          </a:bodyPr>
          <a:lstStyle/>
          <a:p>
            <a:pPr lvl="1"/>
            <a:r>
              <a:rPr lang="en-US" dirty="0"/>
              <a:t>Container orchestration involves the following tasks:</a:t>
            </a:r>
          </a:p>
          <a:p>
            <a:pPr lvl="2"/>
            <a:r>
              <a:rPr lang="en-US" dirty="0"/>
              <a:t>Scheduling</a:t>
            </a:r>
          </a:p>
          <a:p>
            <a:pPr lvl="2"/>
            <a:r>
              <a:rPr lang="en-US" dirty="0"/>
              <a:t>Affinity/Anti-affinity</a:t>
            </a:r>
          </a:p>
          <a:p>
            <a:pPr lvl="2"/>
            <a:r>
              <a:rPr lang="en-US" dirty="0"/>
              <a:t>Health monitoring</a:t>
            </a:r>
          </a:p>
          <a:p>
            <a:pPr lvl="2"/>
            <a:r>
              <a:rPr lang="en-US" dirty="0"/>
              <a:t>Failover</a:t>
            </a:r>
          </a:p>
          <a:p>
            <a:pPr lvl="2"/>
            <a:r>
              <a:rPr lang="en-US" dirty="0"/>
              <a:t>Scaling</a:t>
            </a:r>
          </a:p>
          <a:p>
            <a:pPr lvl="2"/>
            <a:r>
              <a:rPr lang="en-US" dirty="0"/>
              <a:t>Networking</a:t>
            </a:r>
          </a:p>
          <a:p>
            <a:pPr lvl="2"/>
            <a:r>
              <a:rPr lang="en-US" dirty="0"/>
              <a:t>Service discovery</a:t>
            </a:r>
          </a:p>
          <a:p>
            <a:pPr lvl="2"/>
            <a:r>
              <a:rPr lang="en-US" dirty="0"/>
              <a:t>Coordinated application upgrades</a:t>
            </a:r>
          </a:p>
          <a:p>
            <a:pPr marL="0" lvl="1" indent="0">
              <a:buNone/>
            </a:pPr>
            <a:endParaRPr lang="en-US" dirty="0"/>
          </a:p>
        </p:txBody>
      </p:sp>
      <p:sp>
        <p:nvSpPr>
          <p:cNvPr id="4" name="Text Placeholder 2">
            <a:extLst>
              <a:ext uri="{FF2B5EF4-FFF2-40B4-BE49-F238E27FC236}">
                <a16:creationId xmlns:a16="http://schemas.microsoft.com/office/drawing/2014/main" id="{465BC8C8-B1F5-4045-9736-E9147433FAE7}"/>
              </a:ext>
            </a:extLst>
          </p:cNvPr>
          <p:cNvSpPr txBox="1">
            <a:spLocks/>
          </p:cNvSpPr>
          <p:nvPr/>
        </p:nvSpPr>
        <p:spPr>
          <a:xfrm>
            <a:off x="6315076" y="1483676"/>
            <a:ext cx="4076700" cy="1859599"/>
          </a:xfrm>
          <a:prstGeom prst="rect">
            <a:avLst/>
          </a:prstGeom>
        </p:spPr>
        <p:txBody>
          <a:bodyPr vert="horz" lIns="0" tIns="0" rIns="91440" bIns="45720" rtlCol="0">
            <a:normAutofit/>
          </a:bodyPr>
          <a:lstStyle>
            <a:lvl1pPr marL="0" marR="0" indent="0" algn="l" defTabSz="932742" rtl="0" eaLnBrk="1" fontAlgn="auto" latinLnBrk="0" hangingPunct="1">
              <a:lnSpc>
                <a:spcPct val="100000"/>
              </a:lnSpc>
              <a:spcBef>
                <a:spcPts val="1200"/>
              </a:spcBef>
              <a:spcAft>
                <a:spcPts val="0"/>
              </a:spcAft>
              <a:buClrTx/>
              <a:buSzPct val="90000"/>
              <a:buFont typeface="Arial" panose="020B0604020202020204" pitchFamily="34" charset="0"/>
              <a:buNone/>
              <a:tabLst/>
              <a:defRPr lang="en-US" sz="2000" b="0" kern="1200" spc="-50" baseline="0">
                <a:solidFill>
                  <a:srgbClr val="000000"/>
                </a:solidFill>
                <a:latin typeface="+mn-lt"/>
                <a:ea typeface="+mn-ea"/>
                <a:cs typeface="+mn-cs"/>
              </a:defRPr>
            </a:lvl1pPr>
            <a:lvl2pPr marL="290513" marR="0" indent="-290513" algn="l" defTabSz="932742" rtl="0" eaLnBrk="1" fontAlgn="auto" latinLnBrk="0" hangingPunct="1">
              <a:lnSpc>
                <a:spcPct val="100000"/>
              </a:lnSpc>
              <a:spcBef>
                <a:spcPts val="600"/>
              </a:spcBef>
              <a:spcAft>
                <a:spcPts val="0"/>
              </a:spcAft>
              <a:buClrTx/>
              <a:buSzPct val="95000"/>
              <a:buFont typeface="Wingdings" panose="05000000000000000000" pitchFamily="2" charset="2"/>
              <a:buChar char="§"/>
              <a:tabLst/>
              <a:defRPr lang="en-US" sz="2000" b="0" kern="1200" spc="-50" baseline="0" dirty="0" smtClean="0">
                <a:solidFill>
                  <a:srgbClr val="000000"/>
                </a:solidFill>
                <a:latin typeface="+mn-lt"/>
                <a:ea typeface="+mn-ea"/>
                <a:cs typeface="+mn-cs"/>
              </a:defRPr>
            </a:lvl2pPr>
            <a:lvl3pPr marL="566928" marR="0" indent="-283464" algn="l" defTabSz="932742" rtl="0" eaLnBrk="1" fontAlgn="auto" latinLnBrk="0" hangingPunct="1">
              <a:lnSpc>
                <a:spcPct val="100000"/>
              </a:lnSpc>
              <a:spcBef>
                <a:spcPts val="600"/>
              </a:spcBef>
              <a:spcAft>
                <a:spcPts val="0"/>
              </a:spcAft>
              <a:buClrTx/>
              <a:buSzPct val="75000"/>
              <a:buFont typeface="Courier New" panose="02070309020205020404" pitchFamily="49" charset="0"/>
              <a:buChar char="o"/>
              <a:tabLst/>
              <a:defRPr lang="en-US" sz="2000" b="0" kern="1200" spc="0" baseline="0" dirty="0" smtClean="0">
                <a:solidFill>
                  <a:srgbClr val="000000"/>
                </a:solidFill>
                <a:latin typeface="+mn-lt"/>
                <a:ea typeface="+mn-ea"/>
                <a:cs typeface="+mn-cs"/>
              </a:defRPr>
            </a:lvl3pPr>
            <a:lvl4pPr marL="859536" marR="0" indent="-283464" algn="l" defTabSz="932742" rtl="0" eaLnBrk="1" fontAlgn="auto" latinLnBrk="0" hangingPunct="1">
              <a:lnSpc>
                <a:spcPct val="100000"/>
              </a:lnSpc>
              <a:spcBef>
                <a:spcPts val="600"/>
              </a:spcBef>
              <a:spcAft>
                <a:spcPts val="0"/>
              </a:spcAft>
              <a:buClrTx/>
              <a:buSzPct val="90000"/>
              <a:buFont typeface="Arial" panose="020B0604020202020204" pitchFamily="34" charset="0"/>
              <a:buChar char="•"/>
              <a:tabLst/>
              <a:defRPr lang="en-US" sz="2000" b="0" kern="1200" spc="0" baseline="0" dirty="0" smtClean="0">
                <a:solidFill>
                  <a:srgbClr val="000000"/>
                </a:solidFill>
                <a:latin typeface="+mn-lt"/>
                <a:ea typeface="+mn-ea"/>
                <a:cs typeface="+mn-cs"/>
              </a:defRPr>
            </a:lvl4pPr>
            <a:lvl5pPr marL="1146175" marR="0" indent="-282575" algn="l" defTabSz="932742" rtl="0" eaLnBrk="1" fontAlgn="auto" latinLnBrk="0" hangingPunct="1">
              <a:lnSpc>
                <a:spcPct val="100000"/>
              </a:lnSpc>
              <a:spcBef>
                <a:spcPts val="600"/>
              </a:spcBef>
              <a:spcAft>
                <a:spcPts val="0"/>
              </a:spcAft>
              <a:buClrTx/>
              <a:buSzPct val="90000"/>
              <a:buFont typeface="Segoe UI" panose="020B0502040204020203" pitchFamily="34" charset="0"/>
              <a:buChar char="▫"/>
              <a:tabLst/>
              <a:defRPr lang="en-US" sz="2000" b="0" kern="1200" spc="0" baseline="0" dirty="0">
                <a:solidFill>
                  <a:srgbClr val="000000"/>
                </a:solidFill>
                <a:latin typeface="+mn-lt"/>
                <a:ea typeface="+mn-ea"/>
                <a:cs typeface="+mn-cs"/>
              </a:defRPr>
            </a:lvl5pPr>
            <a:lvl6pPr marL="1146175" indent="-284163" algn="l" defTabSz="932742" rtl="0" eaLnBrk="1" latinLnBrk="0" hangingPunct="1">
              <a:spcBef>
                <a:spcPct val="20000"/>
              </a:spcBef>
              <a:spcAft>
                <a:spcPts val="600"/>
              </a:spcAft>
              <a:buFont typeface="Segoe UI" panose="020B0502040204020203" pitchFamily="34" charset="0"/>
              <a:buChar char="▫"/>
              <a:defRPr lang="en-CA" sz="2000" b="0" kern="1200" spc="0" baseline="0" dirty="0" smtClean="0">
                <a:solidFill>
                  <a:srgbClr val="000000"/>
                </a:solidFill>
                <a:latin typeface="+mn-lt"/>
                <a:ea typeface="+mn-ea"/>
                <a:cs typeface="+mn-cs"/>
              </a:defRPr>
            </a:lvl6pPr>
            <a:lvl7pPr marL="0" indent="0" algn="l" defTabSz="932742" rtl="0" eaLnBrk="1" latinLnBrk="0" hangingPunct="1">
              <a:lnSpc>
                <a:spcPct val="100000"/>
              </a:lnSpc>
              <a:spcBef>
                <a:spcPts val="0"/>
              </a:spcBef>
              <a:spcAft>
                <a:spcPts val="0"/>
              </a:spcAft>
              <a:buFont typeface="Arial" pitchFamily="34" charset="0"/>
              <a:buNone/>
              <a:defRPr sz="1000" kern="1200">
                <a:solidFill>
                  <a:srgbClr val="000000"/>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r>
              <a:rPr lang="en-US" dirty="0"/>
              <a:t>Types of orchestration tools:</a:t>
            </a:r>
          </a:p>
          <a:p>
            <a:pPr lvl="2"/>
            <a:r>
              <a:rPr lang="en-US" b="1" dirty="0"/>
              <a:t>Kubernetes</a:t>
            </a:r>
          </a:p>
          <a:p>
            <a:pPr lvl="2"/>
            <a:r>
              <a:rPr lang="en-US" b="1" dirty="0"/>
              <a:t>Docker Swarm</a:t>
            </a:r>
          </a:p>
          <a:p>
            <a:pPr lvl="2"/>
            <a:r>
              <a:rPr lang="en-US" b="1" dirty="0"/>
              <a:t>Apache Mesos</a:t>
            </a:r>
          </a:p>
          <a:p>
            <a:pPr marL="0" lvl="1" indent="0">
              <a:buFont typeface="Wingdings" panose="05000000000000000000" pitchFamily="2" charset="2"/>
              <a:buNone/>
            </a:pPr>
            <a:endParaRPr lang="en-US" dirty="0"/>
          </a:p>
        </p:txBody>
      </p:sp>
      <p:pic>
        <p:nvPicPr>
          <p:cNvPr id="5" name="Graphic 4">
            <a:extLst>
              <a:ext uri="{FF2B5EF4-FFF2-40B4-BE49-F238E27FC236}">
                <a16:creationId xmlns:a16="http://schemas.microsoft.com/office/drawing/2014/main" id="{79FDF128-8EA3-45D9-8A5E-83BD499021A7}"/>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934960" y="3710470"/>
            <a:ext cx="2995529" cy="2135427"/>
          </a:xfrm>
          <a:prstGeom prst="rect">
            <a:avLst/>
          </a:prstGeom>
        </p:spPr>
      </p:pic>
    </p:spTree>
    <p:extLst>
      <p:ext uri="{BB962C8B-B14F-4D97-AF65-F5344CB8AC3E}">
        <p14:creationId xmlns:p14="http://schemas.microsoft.com/office/powerpoint/2010/main" val="1826951274"/>
      </p:ext>
    </p:extLst>
  </p:cSld>
  <p:clrMapOvr>
    <a:masterClrMapping/>
  </p:clrMapOvr>
  <p:transition>
    <p:fade/>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581CDE-AAF4-4306-95D6-41E8B4B8E90B}"/>
              </a:ext>
            </a:extLst>
          </p:cNvPr>
          <p:cNvSpPr>
            <a:spLocks noGrp="1"/>
          </p:cNvSpPr>
          <p:nvPr>
            <p:ph type="title"/>
          </p:nvPr>
        </p:nvSpPr>
        <p:spPr/>
        <p:txBody>
          <a:bodyPr/>
          <a:lstStyle/>
          <a:p>
            <a:r>
              <a:rPr lang="en-US" dirty="0"/>
              <a:t>Overview of Kubernetes on Windows (1 of 2)</a:t>
            </a:r>
          </a:p>
        </p:txBody>
      </p:sp>
      <p:pic>
        <p:nvPicPr>
          <p:cNvPr id="8" name="Picture 7" descr="An illustration of a Kubernetes Cluster. A cluster is made up of a Master/Control plane and multiple Worker Nodes. Each node contains several components to help orchestrate container runtime.">
            <a:extLst>
              <a:ext uri="{FF2B5EF4-FFF2-40B4-BE49-F238E27FC236}">
                <a16:creationId xmlns:a16="http://schemas.microsoft.com/office/drawing/2014/main" id="{C54F2169-1821-4843-8EB8-B471AA8DF49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077429" y="2375273"/>
            <a:ext cx="9976816" cy="4148978"/>
          </a:xfrm>
          <a:prstGeom prst="rect">
            <a:avLst/>
          </a:prstGeom>
        </p:spPr>
      </p:pic>
      <p:sp>
        <p:nvSpPr>
          <p:cNvPr id="11" name="Text Placeholder 2">
            <a:extLst>
              <a:ext uri="{FF2B5EF4-FFF2-40B4-BE49-F238E27FC236}">
                <a16:creationId xmlns:a16="http://schemas.microsoft.com/office/drawing/2014/main" id="{F6EEC40F-F8A2-420F-8078-86D78C5F1E1C}"/>
              </a:ext>
            </a:extLst>
          </p:cNvPr>
          <p:cNvSpPr txBox="1">
            <a:spLocks/>
          </p:cNvSpPr>
          <p:nvPr/>
        </p:nvSpPr>
        <p:spPr>
          <a:xfrm>
            <a:off x="552449" y="1483676"/>
            <a:ext cx="11287125" cy="891597"/>
          </a:xfrm>
          <a:prstGeom prst="rect">
            <a:avLst/>
          </a:prstGeom>
        </p:spPr>
        <p:txBody>
          <a:bodyPr vert="horz" lIns="0" tIns="0" rIns="91440" bIns="45720" rtlCol="0">
            <a:normAutofit/>
          </a:bodyPr>
          <a:lstStyle>
            <a:lvl1pPr marL="0" marR="0" indent="0" algn="l" defTabSz="932742" rtl="0" eaLnBrk="1" fontAlgn="auto" latinLnBrk="0" hangingPunct="1">
              <a:lnSpc>
                <a:spcPct val="100000"/>
              </a:lnSpc>
              <a:spcBef>
                <a:spcPts val="1200"/>
              </a:spcBef>
              <a:spcAft>
                <a:spcPts val="0"/>
              </a:spcAft>
              <a:buClrTx/>
              <a:buSzPct val="90000"/>
              <a:buFont typeface="Arial" panose="020B0604020202020204" pitchFamily="34" charset="0"/>
              <a:buNone/>
              <a:tabLst/>
              <a:defRPr lang="en-US" sz="2000" b="0" kern="1200" spc="-50" baseline="0">
                <a:solidFill>
                  <a:srgbClr val="000000"/>
                </a:solidFill>
                <a:latin typeface="+mn-lt"/>
                <a:ea typeface="+mn-ea"/>
                <a:cs typeface="+mn-cs"/>
              </a:defRPr>
            </a:lvl1pPr>
            <a:lvl2pPr marL="290513" marR="0" indent="-290513" algn="l" defTabSz="932742" rtl="0" eaLnBrk="1" fontAlgn="auto" latinLnBrk="0" hangingPunct="1">
              <a:lnSpc>
                <a:spcPct val="100000"/>
              </a:lnSpc>
              <a:spcBef>
                <a:spcPts val="600"/>
              </a:spcBef>
              <a:spcAft>
                <a:spcPts val="0"/>
              </a:spcAft>
              <a:buClrTx/>
              <a:buSzPct val="95000"/>
              <a:buFont typeface="Wingdings" panose="05000000000000000000" pitchFamily="2" charset="2"/>
              <a:buChar char="§"/>
              <a:tabLst/>
              <a:defRPr lang="en-US" sz="2000" b="0" kern="1200" spc="-50" baseline="0" dirty="0" smtClean="0">
                <a:solidFill>
                  <a:srgbClr val="000000"/>
                </a:solidFill>
                <a:latin typeface="+mn-lt"/>
                <a:ea typeface="+mn-ea"/>
                <a:cs typeface="+mn-cs"/>
              </a:defRPr>
            </a:lvl2pPr>
            <a:lvl3pPr marL="566928" marR="0" indent="-283464" algn="l" defTabSz="932742" rtl="0" eaLnBrk="1" fontAlgn="auto" latinLnBrk="0" hangingPunct="1">
              <a:lnSpc>
                <a:spcPct val="100000"/>
              </a:lnSpc>
              <a:spcBef>
                <a:spcPts val="600"/>
              </a:spcBef>
              <a:spcAft>
                <a:spcPts val="0"/>
              </a:spcAft>
              <a:buClrTx/>
              <a:buSzPct val="75000"/>
              <a:buFont typeface="Courier New" panose="02070309020205020404" pitchFamily="49" charset="0"/>
              <a:buChar char="o"/>
              <a:tabLst/>
              <a:defRPr lang="en-US" sz="2000" b="0" kern="1200" spc="0" baseline="0" dirty="0" smtClean="0">
                <a:solidFill>
                  <a:srgbClr val="000000"/>
                </a:solidFill>
                <a:latin typeface="+mn-lt"/>
                <a:ea typeface="+mn-ea"/>
                <a:cs typeface="+mn-cs"/>
              </a:defRPr>
            </a:lvl3pPr>
            <a:lvl4pPr marL="859536" marR="0" indent="-283464" algn="l" defTabSz="932742" rtl="0" eaLnBrk="1" fontAlgn="auto" latinLnBrk="0" hangingPunct="1">
              <a:lnSpc>
                <a:spcPct val="100000"/>
              </a:lnSpc>
              <a:spcBef>
                <a:spcPts val="600"/>
              </a:spcBef>
              <a:spcAft>
                <a:spcPts val="0"/>
              </a:spcAft>
              <a:buClrTx/>
              <a:buSzPct val="90000"/>
              <a:buFont typeface="Arial" panose="020B0604020202020204" pitchFamily="34" charset="0"/>
              <a:buChar char="•"/>
              <a:tabLst/>
              <a:defRPr lang="en-US" sz="2000" b="0" kern="1200" spc="0" baseline="0" dirty="0" smtClean="0">
                <a:solidFill>
                  <a:srgbClr val="000000"/>
                </a:solidFill>
                <a:latin typeface="+mn-lt"/>
                <a:ea typeface="+mn-ea"/>
                <a:cs typeface="+mn-cs"/>
              </a:defRPr>
            </a:lvl4pPr>
            <a:lvl5pPr marL="1146175" marR="0" indent="-282575" algn="l" defTabSz="932742" rtl="0" eaLnBrk="1" fontAlgn="auto" latinLnBrk="0" hangingPunct="1">
              <a:lnSpc>
                <a:spcPct val="100000"/>
              </a:lnSpc>
              <a:spcBef>
                <a:spcPts val="600"/>
              </a:spcBef>
              <a:spcAft>
                <a:spcPts val="0"/>
              </a:spcAft>
              <a:buClrTx/>
              <a:buSzPct val="90000"/>
              <a:buFont typeface="Segoe UI" panose="020B0502040204020203" pitchFamily="34" charset="0"/>
              <a:buChar char="▫"/>
              <a:tabLst/>
              <a:defRPr lang="en-US" sz="2000" b="0" kern="1200" spc="0" baseline="0" dirty="0">
                <a:solidFill>
                  <a:srgbClr val="000000"/>
                </a:solidFill>
                <a:latin typeface="+mn-lt"/>
                <a:ea typeface="+mn-ea"/>
                <a:cs typeface="+mn-cs"/>
              </a:defRPr>
            </a:lvl5pPr>
            <a:lvl6pPr marL="1146175" indent="-284163" algn="l" defTabSz="932742" rtl="0" eaLnBrk="1" latinLnBrk="0" hangingPunct="1">
              <a:spcBef>
                <a:spcPct val="20000"/>
              </a:spcBef>
              <a:spcAft>
                <a:spcPts val="600"/>
              </a:spcAft>
              <a:buFont typeface="Segoe UI" panose="020B0502040204020203" pitchFamily="34" charset="0"/>
              <a:buChar char="▫"/>
              <a:defRPr lang="en-CA" sz="2000" b="0" kern="1200" spc="0" baseline="0" dirty="0" smtClean="0">
                <a:solidFill>
                  <a:srgbClr val="000000"/>
                </a:solidFill>
                <a:latin typeface="+mn-lt"/>
                <a:ea typeface="+mn-ea"/>
                <a:cs typeface="+mn-cs"/>
              </a:defRPr>
            </a:lvl6pPr>
            <a:lvl7pPr marL="0" indent="0" algn="l" defTabSz="932742" rtl="0" eaLnBrk="1" latinLnBrk="0" hangingPunct="1">
              <a:lnSpc>
                <a:spcPct val="100000"/>
              </a:lnSpc>
              <a:spcBef>
                <a:spcPts val="0"/>
              </a:spcBef>
              <a:spcAft>
                <a:spcPts val="0"/>
              </a:spcAft>
              <a:buFont typeface="Arial" pitchFamily="34" charset="0"/>
              <a:buNone/>
              <a:defRPr sz="1000" kern="1200">
                <a:solidFill>
                  <a:srgbClr val="000000"/>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r>
              <a:rPr lang="en-US" dirty="0"/>
              <a:t>Based upon cluster technology where a centralized Master/Control plane is responsible for scheduling and managing components located on multiple nodes within the cluster</a:t>
            </a:r>
          </a:p>
          <a:p>
            <a:pPr marL="0" lvl="1" indent="0">
              <a:buFont typeface="Wingdings" panose="05000000000000000000" pitchFamily="2" charset="2"/>
              <a:buNone/>
            </a:pPr>
            <a:endParaRPr lang="en-US" dirty="0"/>
          </a:p>
        </p:txBody>
      </p:sp>
    </p:spTree>
    <p:extLst>
      <p:ext uri="{BB962C8B-B14F-4D97-AF65-F5344CB8AC3E}">
        <p14:creationId xmlns:p14="http://schemas.microsoft.com/office/powerpoint/2010/main" val="3978117422"/>
      </p:ext>
    </p:extLst>
  </p:cSld>
  <p:clrMapOvr>
    <a:masterClrMapping/>
  </p:clrMapOvr>
  <p:transition>
    <p:fade/>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581CDE-AAF4-4306-95D6-41E8B4B8E90B}"/>
              </a:ext>
            </a:extLst>
          </p:cNvPr>
          <p:cNvSpPr>
            <a:spLocks noGrp="1"/>
          </p:cNvSpPr>
          <p:nvPr>
            <p:ph type="title"/>
          </p:nvPr>
        </p:nvSpPr>
        <p:spPr/>
        <p:txBody>
          <a:bodyPr/>
          <a:lstStyle/>
          <a:p>
            <a:r>
              <a:rPr lang="en-US" dirty="0"/>
              <a:t>Overview of Kubernetes on Windows (2 of 2)</a:t>
            </a:r>
          </a:p>
        </p:txBody>
      </p:sp>
      <p:sp>
        <p:nvSpPr>
          <p:cNvPr id="11" name="Text Placeholder 2">
            <a:extLst>
              <a:ext uri="{FF2B5EF4-FFF2-40B4-BE49-F238E27FC236}">
                <a16:creationId xmlns:a16="http://schemas.microsoft.com/office/drawing/2014/main" id="{F6EEC40F-F8A2-420F-8078-86D78C5F1E1C}"/>
              </a:ext>
            </a:extLst>
          </p:cNvPr>
          <p:cNvSpPr txBox="1">
            <a:spLocks/>
          </p:cNvSpPr>
          <p:nvPr/>
        </p:nvSpPr>
        <p:spPr>
          <a:xfrm>
            <a:off x="552450" y="1483675"/>
            <a:ext cx="6096000" cy="3335975"/>
          </a:xfrm>
          <a:prstGeom prst="rect">
            <a:avLst/>
          </a:prstGeom>
        </p:spPr>
        <p:txBody>
          <a:bodyPr vert="horz" lIns="0" tIns="0" rIns="91440" bIns="45720" rtlCol="0">
            <a:normAutofit/>
          </a:bodyPr>
          <a:lstStyle>
            <a:lvl1pPr marL="0" marR="0" indent="0" algn="l" defTabSz="932742" rtl="0" eaLnBrk="1" fontAlgn="auto" latinLnBrk="0" hangingPunct="1">
              <a:lnSpc>
                <a:spcPct val="100000"/>
              </a:lnSpc>
              <a:spcBef>
                <a:spcPts val="1200"/>
              </a:spcBef>
              <a:spcAft>
                <a:spcPts val="0"/>
              </a:spcAft>
              <a:buClrTx/>
              <a:buSzPct val="90000"/>
              <a:buFont typeface="Arial" panose="020B0604020202020204" pitchFamily="34" charset="0"/>
              <a:buNone/>
              <a:tabLst/>
              <a:defRPr lang="en-US" sz="2000" b="0" kern="1200" spc="-50" baseline="0">
                <a:solidFill>
                  <a:srgbClr val="000000"/>
                </a:solidFill>
                <a:latin typeface="+mn-lt"/>
                <a:ea typeface="+mn-ea"/>
                <a:cs typeface="+mn-cs"/>
              </a:defRPr>
            </a:lvl1pPr>
            <a:lvl2pPr marL="290513" marR="0" indent="-290513" algn="l" defTabSz="932742" rtl="0" eaLnBrk="1" fontAlgn="auto" latinLnBrk="0" hangingPunct="1">
              <a:lnSpc>
                <a:spcPct val="100000"/>
              </a:lnSpc>
              <a:spcBef>
                <a:spcPts val="600"/>
              </a:spcBef>
              <a:spcAft>
                <a:spcPts val="0"/>
              </a:spcAft>
              <a:buClrTx/>
              <a:buSzPct val="95000"/>
              <a:buFont typeface="Wingdings" panose="05000000000000000000" pitchFamily="2" charset="2"/>
              <a:buChar char="§"/>
              <a:tabLst/>
              <a:defRPr lang="en-US" sz="2000" b="0" kern="1200" spc="-50" baseline="0" dirty="0" smtClean="0">
                <a:solidFill>
                  <a:srgbClr val="000000"/>
                </a:solidFill>
                <a:latin typeface="+mn-lt"/>
                <a:ea typeface="+mn-ea"/>
                <a:cs typeface="+mn-cs"/>
              </a:defRPr>
            </a:lvl2pPr>
            <a:lvl3pPr marL="566928" marR="0" indent="-283464" algn="l" defTabSz="932742" rtl="0" eaLnBrk="1" fontAlgn="auto" latinLnBrk="0" hangingPunct="1">
              <a:lnSpc>
                <a:spcPct val="100000"/>
              </a:lnSpc>
              <a:spcBef>
                <a:spcPts val="600"/>
              </a:spcBef>
              <a:spcAft>
                <a:spcPts val="0"/>
              </a:spcAft>
              <a:buClrTx/>
              <a:buSzPct val="75000"/>
              <a:buFont typeface="Courier New" panose="02070309020205020404" pitchFamily="49" charset="0"/>
              <a:buChar char="o"/>
              <a:tabLst/>
              <a:defRPr lang="en-US" sz="2000" b="0" kern="1200" spc="0" baseline="0" dirty="0" smtClean="0">
                <a:solidFill>
                  <a:srgbClr val="000000"/>
                </a:solidFill>
                <a:latin typeface="+mn-lt"/>
                <a:ea typeface="+mn-ea"/>
                <a:cs typeface="+mn-cs"/>
              </a:defRPr>
            </a:lvl3pPr>
            <a:lvl4pPr marL="859536" marR="0" indent="-283464" algn="l" defTabSz="932742" rtl="0" eaLnBrk="1" fontAlgn="auto" latinLnBrk="0" hangingPunct="1">
              <a:lnSpc>
                <a:spcPct val="100000"/>
              </a:lnSpc>
              <a:spcBef>
                <a:spcPts val="600"/>
              </a:spcBef>
              <a:spcAft>
                <a:spcPts val="0"/>
              </a:spcAft>
              <a:buClrTx/>
              <a:buSzPct val="90000"/>
              <a:buFont typeface="Arial" panose="020B0604020202020204" pitchFamily="34" charset="0"/>
              <a:buChar char="•"/>
              <a:tabLst/>
              <a:defRPr lang="en-US" sz="2000" b="0" kern="1200" spc="0" baseline="0" dirty="0" smtClean="0">
                <a:solidFill>
                  <a:srgbClr val="000000"/>
                </a:solidFill>
                <a:latin typeface="+mn-lt"/>
                <a:ea typeface="+mn-ea"/>
                <a:cs typeface="+mn-cs"/>
              </a:defRPr>
            </a:lvl4pPr>
            <a:lvl5pPr marL="1146175" marR="0" indent="-282575" algn="l" defTabSz="932742" rtl="0" eaLnBrk="1" fontAlgn="auto" latinLnBrk="0" hangingPunct="1">
              <a:lnSpc>
                <a:spcPct val="100000"/>
              </a:lnSpc>
              <a:spcBef>
                <a:spcPts val="600"/>
              </a:spcBef>
              <a:spcAft>
                <a:spcPts val="0"/>
              </a:spcAft>
              <a:buClrTx/>
              <a:buSzPct val="90000"/>
              <a:buFont typeface="Segoe UI" panose="020B0502040204020203" pitchFamily="34" charset="0"/>
              <a:buChar char="▫"/>
              <a:tabLst/>
              <a:defRPr lang="en-US" sz="2000" b="0" kern="1200" spc="0" baseline="0" dirty="0">
                <a:solidFill>
                  <a:srgbClr val="000000"/>
                </a:solidFill>
                <a:latin typeface="+mn-lt"/>
                <a:ea typeface="+mn-ea"/>
                <a:cs typeface="+mn-cs"/>
              </a:defRPr>
            </a:lvl5pPr>
            <a:lvl6pPr marL="1146175" indent="-284163" algn="l" defTabSz="932742" rtl="0" eaLnBrk="1" latinLnBrk="0" hangingPunct="1">
              <a:spcBef>
                <a:spcPct val="20000"/>
              </a:spcBef>
              <a:spcAft>
                <a:spcPts val="600"/>
              </a:spcAft>
              <a:buFont typeface="Segoe UI" panose="020B0502040204020203" pitchFamily="34" charset="0"/>
              <a:buChar char="▫"/>
              <a:defRPr lang="en-CA" sz="2000" b="0" kern="1200" spc="0" baseline="0" dirty="0" smtClean="0">
                <a:solidFill>
                  <a:srgbClr val="000000"/>
                </a:solidFill>
                <a:latin typeface="+mn-lt"/>
                <a:ea typeface="+mn-ea"/>
                <a:cs typeface="+mn-cs"/>
              </a:defRPr>
            </a:lvl6pPr>
            <a:lvl7pPr marL="0" indent="0" algn="l" defTabSz="932742" rtl="0" eaLnBrk="1" latinLnBrk="0" hangingPunct="1">
              <a:lnSpc>
                <a:spcPct val="100000"/>
              </a:lnSpc>
              <a:spcBef>
                <a:spcPts val="0"/>
              </a:spcBef>
              <a:spcAft>
                <a:spcPts val="0"/>
              </a:spcAft>
              <a:buFont typeface="Arial" pitchFamily="34" charset="0"/>
              <a:buNone/>
              <a:defRPr sz="1000" kern="1200">
                <a:solidFill>
                  <a:srgbClr val="000000"/>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r>
              <a:rPr lang="en-US" dirty="0"/>
              <a:t>Kubernetes Pods:</a:t>
            </a:r>
          </a:p>
          <a:p>
            <a:pPr lvl="2"/>
            <a:r>
              <a:rPr lang="en-US" dirty="0"/>
              <a:t>A workload consisting of one or more containers disbursed throughout multiple worker nodes within the cluster</a:t>
            </a:r>
          </a:p>
          <a:p>
            <a:pPr lvl="1"/>
            <a:r>
              <a:rPr lang="en-US" dirty="0"/>
              <a:t>Includes information about the shared storage, network configuration, and specification on how to run its packaged containers</a:t>
            </a:r>
          </a:p>
          <a:p>
            <a:pPr lvl="1"/>
            <a:r>
              <a:rPr lang="en-US" dirty="0"/>
              <a:t>Defined as Pod Templates</a:t>
            </a:r>
          </a:p>
          <a:p>
            <a:pPr lvl="1"/>
            <a:endParaRPr lang="en-US" dirty="0"/>
          </a:p>
          <a:p>
            <a:pPr marL="0" lvl="1" indent="0">
              <a:buFont typeface="Wingdings" panose="05000000000000000000" pitchFamily="2" charset="2"/>
              <a:buNone/>
            </a:pPr>
            <a:endParaRPr lang="en-US" dirty="0"/>
          </a:p>
        </p:txBody>
      </p:sp>
      <p:pic>
        <p:nvPicPr>
          <p:cNvPr id="9" name="Picture 8" descr="An illustration of a Kubernetes Pod with two containers. One container is of a Website application, the other container is the database for the application.">
            <a:extLst>
              <a:ext uri="{FF2B5EF4-FFF2-40B4-BE49-F238E27FC236}">
                <a16:creationId xmlns:a16="http://schemas.microsoft.com/office/drawing/2014/main" id="{D2185406-4D78-422A-B742-AA2F5B101A6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7496175" y="978937"/>
            <a:ext cx="2857500" cy="5145534"/>
          </a:xfrm>
          <a:prstGeom prst="rect">
            <a:avLst/>
          </a:prstGeom>
          <a:ln w="12700">
            <a:solidFill>
              <a:schemeClr val="tx1"/>
            </a:solidFill>
          </a:ln>
        </p:spPr>
      </p:pic>
    </p:spTree>
    <p:extLst>
      <p:ext uri="{BB962C8B-B14F-4D97-AF65-F5344CB8AC3E}">
        <p14:creationId xmlns:p14="http://schemas.microsoft.com/office/powerpoint/2010/main" val="705483602"/>
      </p:ext>
    </p:extLst>
  </p:cSld>
  <p:clrMapOvr>
    <a:masterClrMapping/>
  </p:clrMapOvr>
  <p:transition>
    <p:fade/>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itle 32">
            <a:extLst>
              <a:ext uri="{FF2B5EF4-FFF2-40B4-BE49-F238E27FC236}">
                <a16:creationId xmlns:a16="http://schemas.microsoft.com/office/drawing/2014/main" id="{118D9F85-FE0F-4A68-B39B-22D84122DB66}"/>
              </a:ext>
            </a:extLst>
          </p:cNvPr>
          <p:cNvSpPr>
            <a:spLocks noGrp="1"/>
          </p:cNvSpPr>
          <p:nvPr>
            <p:ph type="title"/>
          </p:nvPr>
        </p:nvSpPr>
        <p:spPr/>
        <p:txBody>
          <a:bodyPr/>
          <a:lstStyle/>
          <a:p>
            <a:r>
              <a:rPr lang="en-US" dirty="0"/>
              <a:t>Deploy Kubernetes resources</a:t>
            </a:r>
          </a:p>
        </p:txBody>
      </p:sp>
      <p:sp>
        <p:nvSpPr>
          <p:cNvPr id="42" name="Text Placeholder 41">
            <a:extLst>
              <a:ext uri="{FF2B5EF4-FFF2-40B4-BE49-F238E27FC236}">
                <a16:creationId xmlns:a16="http://schemas.microsoft.com/office/drawing/2014/main" id="{7F11607B-98A7-4687-8DF1-7782D65B5952}"/>
              </a:ext>
            </a:extLst>
          </p:cNvPr>
          <p:cNvSpPr>
            <a:spLocks noGrp="1"/>
          </p:cNvSpPr>
          <p:nvPr>
            <p:ph type="body" sz="quarter" idx="43"/>
          </p:nvPr>
        </p:nvSpPr>
        <p:spPr>
          <a:xfrm>
            <a:off x="575389" y="2816320"/>
            <a:ext cx="2328324" cy="675347"/>
          </a:xfrm>
        </p:spPr>
        <p:txBody>
          <a:bodyPr>
            <a:noAutofit/>
          </a:bodyPr>
          <a:lstStyle/>
          <a:p>
            <a:pPr marL="342900" indent="-342900">
              <a:buFont typeface="+mj-lt"/>
              <a:buAutoNum type="arabicPeriod"/>
            </a:pPr>
            <a:r>
              <a:rPr lang="en-US" sz="1800" dirty="0">
                <a:solidFill>
                  <a:schemeClr val="tx1"/>
                </a:solidFill>
              </a:rPr>
              <a:t>Create a Kubernetes master</a:t>
            </a:r>
          </a:p>
        </p:txBody>
      </p:sp>
      <p:sp>
        <p:nvSpPr>
          <p:cNvPr id="43" name="Text Placeholder 42">
            <a:extLst>
              <a:ext uri="{FF2B5EF4-FFF2-40B4-BE49-F238E27FC236}">
                <a16:creationId xmlns:a16="http://schemas.microsoft.com/office/drawing/2014/main" id="{9325AA15-431E-4179-8C05-E992456BC639}"/>
              </a:ext>
            </a:extLst>
          </p:cNvPr>
          <p:cNvSpPr>
            <a:spLocks noGrp="1"/>
          </p:cNvSpPr>
          <p:nvPr>
            <p:ph type="body" sz="quarter" idx="44"/>
          </p:nvPr>
        </p:nvSpPr>
        <p:spPr>
          <a:xfrm>
            <a:off x="575390" y="3464074"/>
            <a:ext cx="2616812" cy="1536551"/>
          </a:xfrm>
        </p:spPr>
        <p:txBody>
          <a:bodyPr/>
          <a:lstStyle/>
          <a:p>
            <a:pPr marL="285750" indent="-285750">
              <a:buFont typeface="Arial" panose="020B0604020202020204" pitchFamily="34" charset="0"/>
              <a:buChar char="•"/>
            </a:pPr>
            <a:r>
              <a:rPr lang="en-US" dirty="0"/>
              <a:t>Linux operating system</a:t>
            </a:r>
          </a:p>
          <a:p>
            <a:pPr marL="285750" indent="-285750">
              <a:buFont typeface="Arial" panose="020B0604020202020204" pitchFamily="34" charset="0"/>
              <a:buChar char="•"/>
            </a:pPr>
            <a:r>
              <a:rPr lang="en-US" i="1" dirty="0"/>
              <a:t>Kubeadm</a:t>
            </a:r>
            <a:r>
              <a:rPr lang="en-US" dirty="0"/>
              <a:t> used to initialize the master and manage cluster nodes</a:t>
            </a:r>
          </a:p>
        </p:txBody>
      </p:sp>
      <p:sp>
        <p:nvSpPr>
          <p:cNvPr id="44" name="Text Placeholder 43">
            <a:extLst>
              <a:ext uri="{FF2B5EF4-FFF2-40B4-BE49-F238E27FC236}">
                <a16:creationId xmlns:a16="http://schemas.microsoft.com/office/drawing/2014/main" id="{76EC2A23-9943-4447-89B8-90664A098DCB}"/>
              </a:ext>
            </a:extLst>
          </p:cNvPr>
          <p:cNvSpPr>
            <a:spLocks noGrp="1"/>
          </p:cNvSpPr>
          <p:nvPr>
            <p:ph type="body" sz="quarter" idx="45"/>
          </p:nvPr>
        </p:nvSpPr>
        <p:spPr>
          <a:xfrm>
            <a:off x="3628907" y="2826542"/>
            <a:ext cx="2328324" cy="675347"/>
          </a:xfrm>
        </p:spPr>
        <p:txBody>
          <a:bodyPr/>
          <a:lstStyle/>
          <a:p>
            <a:pPr marL="342900" indent="-342900">
              <a:buFont typeface="+mj-lt"/>
              <a:buAutoNum type="arabicPeriod" startAt="2"/>
            </a:pPr>
            <a:r>
              <a:rPr lang="en-US" sz="1800" dirty="0">
                <a:solidFill>
                  <a:schemeClr val="tx1"/>
                </a:solidFill>
              </a:rPr>
              <a:t>Configure network solution</a:t>
            </a:r>
          </a:p>
        </p:txBody>
      </p:sp>
      <p:sp>
        <p:nvSpPr>
          <p:cNvPr id="45" name="Text Placeholder 44">
            <a:extLst>
              <a:ext uri="{FF2B5EF4-FFF2-40B4-BE49-F238E27FC236}">
                <a16:creationId xmlns:a16="http://schemas.microsoft.com/office/drawing/2014/main" id="{09F41C80-9B5E-4AD4-AFED-4F69C9273EBC}"/>
              </a:ext>
            </a:extLst>
          </p:cNvPr>
          <p:cNvSpPr>
            <a:spLocks noGrp="1"/>
          </p:cNvSpPr>
          <p:nvPr>
            <p:ph type="body" sz="quarter" idx="46"/>
          </p:nvPr>
        </p:nvSpPr>
        <p:spPr>
          <a:xfrm>
            <a:off x="3628907" y="3451755"/>
            <a:ext cx="2505193" cy="2413868"/>
          </a:xfrm>
        </p:spPr>
        <p:txBody>
          <a:bodyPr/>
          <a:lstStyle/>
          <a:p>
            <a:pPr marL="285750" indent="-285750">
              <a:buFont typeface="Arial" panose="020B0604020202020204" pitchFamily="34" charset="0"/>
              <a:buChar char="•"/>
            </a:pPr>
            <a:r>
              <a:rPr lang="en-US" dirty="0"/>
              <a:t>Used to create routable cluster subnets</a:t>
            </a:r>
          </a:p>
          <a:p>
            <a:pPr marL="285750" indent="-285750">
              <a:buFont typeface="Arial" panose="020B0604020202020204" pitchFamily="34" charset="0"/>
              <a:buChar char="•"/>
            </a:pPr>
            <a:r>
              <a:rPr lang="en-US" dirty="0"/>
              <a:t>Linux CNI plugin</a:t>
            </a:r>
          </a:p>
          <a:p>
            <a:pPr marL="285750" indent="-285750">
              <a:buFont typeface="Arial" panose="020B0604020202020204" pitchFamily="34" charset="0"/>
              <a:buChar char="•"/>
            </a:pPr>
            <a:r>
              <a:rPr lang="en-US" dirty="0"/>
              <a:t>Flannel, ToR, OvS, OVN</a:t>
            </a:r>
          </a:p>
          <a:p>
            <a:endParaRPr lang="en-US" dirty="0"/>
          </a:p>
        </p:txBody>
      </p:sp>
      <p:sp>
        <p:nvSpPr>
          <p:cNvPr id="46" name="Text Placeholder 45">
            <a:extLst>
              <a:ext uri="{FF2B5EF4-FFF2-40B4-BE49-F238E27FC236}">
                <a16:creationId xmlns:a16="http://schemas.microsoft.com/office/drawing/2014/main" id="{A081C692-29AE-4B4B-B726-922F57E89B05}"/>
              </a:ext>
            </a:extLst>
          </p:cNvPr>
          <p:cNvSpPr>
            <a:spLocks noGrp="1"/>
          </p:cNvSpPr>
          <p:nvPr>
            <p:ph type="body" sz="quarter" idx="47"/>
          </p:nvPr>
        </p:nvSpPr>
        <p:spPr>
          <a:xfrm>
            <a:off x="6560157" y="2803765"/>
            <a:ext cx="1932156" cy="675347"/>
          </a:xfrm>
        </p:spPr>
        <p:txBody>
          <a:bodyPr/>
          <a:lstStyle/>
          <a:p>
            <a:pPr marL="342900" indent="-342900">
              <a:buFont typeface="+mj-lt"/>
              <a:buAutoNum type="arabicPeriod" startAt="3"/>
            </a:pPr>
            <a:r>
              <a:rPr lang="en-US" sz="1800" dirty="0">
                <a:solidFill>
                  <a:schemeClr val="tx1"/>
                </a:solidFill>
              </a:rPr>
              <a:t>Join worker nodes</a:t>
            </a:r>
          </a:p>
        </p:txBody>
      </p:sp>
      <p:sp>
        <p:nvSpPr>
          <p:cNvPr id="47" name="Text Placeholder 46">
            <a:extLst>
              <a:ext uri="{FF2B5EF4-FFF2-40B4-BE49-F238E27FC236}">
                <a16:creationId xmlns:a16="http://schemas.microsoft.com/office/drawing/2014/main" id="{72DB2DDD-19EA-46B9-B70D-3216D788E88C}"/>
              </a:ext>
            </a:extLst>
          </p:cNvPr>
          <p:cNvSpPr>
            <a:spLocks noGrp="1"/>
          </p:cNvSpPr>
          <p:nvPr>
            <p:ph type="body" sz="quarter" idx="48"/>
          </p:nvPr>
        </p:nvSpPr>
        <p:spPr>
          <a:xfrm>
            <a:off x="6621291" y="3456751"/>
            <a:ext cx="2201125" cy="1717811"/>
          </a:xfrm>
        </p:spPr>
        <p:txBody>
          <a:bodyPr/>
          <a:lstStyle/>
          <a:p>
            <a:pPr marL="285750" indent="-285750">
              <a:buFont typeface="Arial" panose="020B0604020202020204" pitchFamily="34" charset="0"/>
              <a:buChar char="•"/>
            </a:pPr>
            <a:r>
              <a:rPr lang="en-US" dirty="0"/>
              <a:t>Windows Server</a:t>
            </a:r>
          </a:p>
          <a:p>
            <a:pPr marL="285750" indent="-285750">
              <a:buFont typeface="Arial" panose="020B0604020202020204" pitchFamily="34" charset="0"/>
              <a:buChar char="•"/>
            </a:pPr>
            <a:r>
              <a:rPr lang="en-US" dirty="0"/>
              <a:t>Linux</a:t>
            </a:r>
          </a:p>
        </p:txBody>
      </p:sp>
      <p:sp>
        <p:nvSpPr>
          <p:cNvPr id="18" name="Text Placeholder 45">
            <a:extLst>
              <a:ext uri="{FF2B5EF4-FFF2-40B4-BE49-F238E27FC236}">
                <a16:creationId xmlns:a16="http://schemas.microsoft.com/office/drawing/2014/main" id="{E9BA5D3D-7593-468A-9508-B11BD7C938C0}"/>
              </a:ext>
            </a:extLst>
          </p:cNvPr>
          <p:cNvSpPr txBox="1">
            <a:spLocks/>
          </p:cNvSpPr>
          <p:nvPr/>
        </p:nvSpPr>
        <p:spPr>
          <a:xfrm>
            <a:off x="9086956" y="2765950"/>
            <a:ext cx="2470382" cy="675347"/>
          </a:xfrm>
          <a:prstGeom prst="rect">
            <a:avLst/>
          </a:prstGeom>
        </p:spPr>
        <p:txBody>
          <a:bodyPr vert="horz" lIns="0" tIns="0" rIns="0" bIns="0" rtlCol="0">
            <a:noAutofit/>
          </a:bodyPr>
          <a:lstStyle>
            <a:lvl1pPr marL="0" marR="0" indent="0" algn="l" defTabSz="932742" rtl="0" eaLnBrk="1" fontAlgn="auto" latinLnBrk="0" hangingPunct="1">
              <a:lnSpc>
                <a:spcPct val="100000"/>
              </a:lnSpc>
              <a:spcBef>
                <a:spcPts val="1200"/>
              </a:spcBef>
              <a:spcAft>
                <a:spcPts val="0"/>
              </a:spcAft>
              <a:buClrTx/>
              <a:buSzPct val="90000"/>
              <a:buFont typeface="Arial" panose="020B0604020202020204" pitchFamily="34" charset="0"/>
              <a:buNone/>
              <a:tabLst/>
              <a:defRPr kumimoji="0" lang="en-US" sz="1600" b="0" i="0" u="none" strike="noStrike" kern="1200" cap="none" spc="0" normalizeH="0" baseline="0" dirty="0">
                <a:ln>
                  <a:noFill/>
                </a:ln>
                <a:solidFill>
                  <a:srgbClr val="0078D4"/>
                </a:solidFill>
                <a:effectLst/>
                <a:uLnTx/>
                <a:uFillTx/>
                <a:latin typeface="Segoe UI Semibold"/>
                <a:ea typeface="+mn-ea"/>
                <a:cs typeface="+mn-cs"/>
              </a:defRPr>
            </a:lvl1pPr>
            <a:lvl2pPr marL="290513" marR="0" indent="-290513" algn="l" defTabSz="932742" rtl="0" eaLnBrk="1" fontAlgn="auto" latinLnBrk="0" hangingPunct="1">
              <a:lnSpc>
                <a:spcPct val="100000"/>
              </a:lnSpc>
              <a:spcBef>
                <a:spcPts val="600"/>
              </a:spcBef>
              <a:spcAft>
                <a:spcPts val="0"/>
              </a:spcAft>
              <a:buClrTx/>
              <a:buSzPct val="95000"/>
              <a:buFont typeface="Wingdings" panose="05000000000000000000" pitchFamily="2" charset="2"/>
              <a:buChar char="§"/>
              <a:tabLst/>
              <a:defRPr lang="en-US" sz="2000" b="0" kern="1200" spc="-50" baseline="0" dirty="0" smtClean="0">
                <a:solidFill>
                  <a:srgbClr val="000000"/>
                </a:solidFill>
                <a:latin typeface="+mn-lt"/>
                <a:ea typeface="+mn-ea"/>
                <a:cs typeface="+mn-cs"/>
              </a:defRPr>
            </a:lvl2pPr>
            <a:lvl3pPr marL="566928" marR="0" indent="-283464" algn="l" defTabSz="932742" rtl="0" eaLnBrk="1" fontAlgn="auto" latinLnBrk="0" hangingPunct="1">
              <a:lnSpc>
                <a:spcPct val="100000"/>
              </a:lnSpc>
              <a:spcBef>
                <a:spcPts val="600"/>
              </a:spcBef>
              <a:spcAft>
                <a:spcPts val="0"/>
              </a:spcAft>
              <a:buClrTx/>
              <a:buSzPct val="75000"/>
              <a:buFont typeface="Courier New" panose="02070309020205020404" pitchFamily="49" charset="0"/>
              <a:buChar char="o"/>
              <a:tabLst/>
              <a:defRPr lang="en-US" sz="2000" b="0" kern="1200" spc="0" baseline="0" dirty="0" smtClean="0">
                <a:solidFill>
                  <a:srgbClr val="000000"/>
                </a:solidFill>
                <a:latin typeface="+mn-lt"/>
                <a:ea typeface="+mn-ea"/>
                <a:cs typeface="+mn-cs"/>
              </a:defRPr>
            </a:lvl3pPr>
            <a:lvl4pPr marL="859536" marR="0" indent="-283464" algn="l" defTabSz="932742" rtl="0" eaLnBrk="1" fontAlgn="auto" latinLnBrk="0" hangingPunct="1">
              <a:lnSpc>
                <a:spcPct val="100000"/>
              </a:lnSpc>
              <a:spcBef>
                <a:spcPts val="600"/>
              </a:spcBef>
              <a:spcAft>
                <a:spcPts val="0"/>
              </a:spcAft>
              <a:buClrTx/>
              <a:buSzPct val="90000"/>
              <a:buFont typeface="Arial" panose="020B0604020202020204" pitchFamily="34" charset="0"/>
              <a:buChar char="•"/>
              <a:tabLst/>
              <a:defRPr lang="en-US" sz="2000" b="0" kern="1200" spc="0" baseline="0" dirty="0" smtClean="0">
                <a:solidFill>
                  <a:srgbClr val="000000"/>
                </a:solidFill>
                <a:latin typeface="+mn-lt"/>
                <a:ea typeface="+mn-ea"/>
                <a:cs typeface="+mn-cs"/>
              </a:defRPr>
            </a:lvl4pPr>
            <a:lvl5pPr marL="1146175" marR="0" indent="-282575" algn="l" defTabSz="932742" rtl="0" eaLnBrk="1" fontAlgn="auto" latinLnBrk="0" hangingPunct="1">
              <a:lnSpc>
                <a:spcPct val="100000"/>
              </a:lnSpc>
              <a:spcBef>
                <a:spcPts val="600"/>
              </a:spcBef>
              <a:spcAft>
                <a:spcPts val="0"/>
              </a:spcAft>
              <a:buClrTx/>
              <a:buSzPct val="90000"/>
              <a:buFont typeface="Segoe UI" panose="020B0502040204020203" pitchFamily="34" charset="0"/>
              <a:buChar char="▫"/>
              <a:tabLst/>
              <a:defRPr lang="en-US" sz="2000" b="0" kern="1200" spc="0" baseline="0" dirty="0">
                <a:solidFill>
                  <a:srgbClr val="000000"/>
                </a:solidFill>
                <a:latin typeface="+mn-lt"/>
                <a:ea typeface="+mn-ea"/>
                <a:cs typeface="+mn-cs"/>
              </a:defRPr>
            </a:lvl5pPr>
            <a:lvl6pPr marL="1146175" indent="-284163" algn="l" defTabSz="932742" rtl="0" eaLnBrk="1" latinLnBrk="0" hangingPunct="1">
              <a:spcBef>
                <a:spcPct val="20000"/>
              </a:spcBef>
              <a:spcAft>
                <a:spcPts val="600"/>
              </a:spcAft>
              <a:buFont typeface="Segoe UI" panose="020B0502040204020203" pitchFamily="34" charset="0"/>
              <a:buChar char="▫"/>
              <a:defRPr lang="en-CA" sz="2000" b="0" kern="1200" spc="0" baseline="0" dirty="0" smtClean="0">
                <a:solidFill>
                  <a:srgbClr val="000000"/>
                </a:solidFill>
                <a:latin typeface="+mn-lt"/>
                <a:ea typeface="+mn-ea"/>
                <a:cs typeface="+mn-cs"/>
              </a:defRPr>
            </a:lvl6pPr>
            <a:lvl7pPr marL="0" indent="0" algn="l" defTabSz="932742" rtl="0" eaLnBrk="1" latinLnBrk="0" hangingPunct="1">
              <a:lnSpc>
                <a:spcPct val="100000"/>
              </a:lnSpc>
              <a:spcBef>
                <a:spcPts val="0"/>
              </a:spcBef>
              <a:spcAft>
                <a:spcPts val="0"/>
              </a:spcAft>
              <a:buFont typeface="Arial" pitchFamily="34" charset="0"/>
              <a:buNone/>
              <a:defRPr sz="1000" kern="1200">
                <a:solidFill>
                  <a:srgbClr val="000000"/>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indent="-342900">
              <a:buFont typeface="+mj-lt"/>
              <a:buAutoNum type="arabicPeriod" startAt="4"/>
            </a:pPr>
            <a:r>
              <a:rPr lang="en-US" sz="1800" dirty="0">
                <a:solidFill>
                  <a:schemeClr val="tx1"/>
                </a:solidFill>
              </a:rPr>
              <a:t>Manage Kubernetes resources</a:t>
            </a:r>
          </a:p>
        </p:txBody>
      </p:sp>
      <p:sp>
        <p:nvSpPr>
          <p:cNvPr id="20" name="Text Placeholder 46">
            <a:extLst>
              <a:ext uri="{FF2B5EF4-FFF2-40B4-BE49-F238E27FC236}">
                <a16:creationId xmlns:a16="http://schemas.microsoft.com/office/drawing/2014/main" id="{E5C9E3F8-BA9F-4EB4-9DEC-076FB2F3F425}"/>
              </a:ext>
            </a:extLst>
          </p:cNvPr>
          <p:cNvSpPr txBox="1">
            <a:spLocks/>
          </p:cNvSpPr>
          <p:nvPr/>
        </p:nvSpPr>
        <p:spPr>
          <a:xfrm>
            <a:off x="9156373" y="3464074"/>
            <a:ext cx="2470382" cy="1003151"/>
          </a:xfrm>
          <a:prstGeom prst="rect">
            <a:avLst/>
          </a:prstGeom>
        </p:spPr>
        <p:txBody>
          <a:bodyPr vert="horz" lIns="0" tIns="0" rIns="91440" bIns="45720" rtlCol="0">
            <a:noAutofit/>
          </a:bodyPr>
          <a:lstStyle>
            <a:lvl1pPr marL="0" marR="0" indent="0" algn="l" defTabSz="932742" rtl="0" eaLnBrk="1" fontAlgn="auto" latinLnBrk="0" hangingPunct="1">
              <a:lnSpc>
                <a:spcPct val="100000"/>
              </a:lnSpc>
              <a:spcBef>
                <a:spcPts val="1200"/>
              </a:spcBef>
              <a:spcAft>
                <a:spcPts val="0"/>
              </a:spcAft>
              <a:buClrTx/>
              <a:buSzPct val="90000"/>
              <a:buFont typeface="Arial" panose="020B0604020202020204" pitchFamily="34" charset="0"/>
              <a:buNone/>
              <a:tabLst/>
              <a:defRPr lang="en-US" sz="1600" b="0" kern="1200" spc="-50" baseline="0">
                <a:solidFill>
                  <a:srgbClr val="000000"/>
                </a:solidFill>
                <a:latin typeface="+mn-lt"/>
                <a:ea typeface="+mn-ea"/>
                <a:cs typeface="+mn-cs"/>
              </a:defRPr>
            </a:lvl1pPr>
            <a:lvl2pPr marL="0" marR="0" indent="0" algn="l" defTabSz="932742" rtl="0" eaLnBrk="1" fontAlgn="auto" latinLnBrk="0" hangingPunct="1">
              <a:lnSpc>
                <a:spcPts val="1800"/>
              </a:lnSpc>
              <a:spcBef>
                <a:spcPts val="450"/>
              </a:spcBef>
              <a:spcAft>
                <a:spcPts val="0"/>
              </a:spcAft>
              <a:buClrTx/>
              <a:buSzPct val="90000"/>
              <a:buFont typeface="Arial" panose="020B0604020202020204" pitchFamily="34" charset="0"/>
              <a:buNone/>
              <a:tabLst/>
              <a:defRPr lang="en-US" sz="2000" b="0" kern="1200" spc="-50" baseline="0">
                <a:solidFill>
                  <a:srgbClr val="000000"/>
                </a:solidFill>
                <a:latin typeface="+mn-lt"/>
                <a:ea typeface="+mn-ea"/>
                <a:cs typeface="+mn-cs"/>
              </a:defRPr>
            </a:lvl2pPr>
            <a:lvl3pPr marL="566928" marR="0" indent="-283464" algn="l" defTabSz="932742" rtl="0" eaLnBrk="1" fontAlgn="auto" latinLnBrk="0" hangingPunct="1">
              <a:lnSpc>
                <a:spcPct val="100000"/>
              </a:lnSpc>
              <a:spcBef>
                <a:spcPts val="600"/>
              </a:spcBef>
              <a:spcAft>
                <a:spcPts val="0"/>
              </a:spcAft>
              <a:buClrTx/>
              <a:buSzPct val="75000"/>
              <a:buFont typeface="Courier New" panose="02070309020205020404" pitchFamily="49" charset="0"/>
              <a:buChar char="o"/>
              <a:tabLst/>
              <a:defRPr lang="en-US" sz="2000" b="0" kern="1200" spc="0" baseline="0" dirty="0" smtClean="0">
                <a:solidFill>
                  <a:srgbClr val="000000"/>
                </a:solidFill>
                <a:latin typeface="+mn-lt"/>
                <a:ea typeface="+mn-ea"/>
                <a:cs typeface="+mn-cs"/>
              </a:defRPr>
            </a:lvl3pPr>
            <a:lvl4pPr marL="859536" marR="0" indent="-283464" algn="l" defTabSz="932742" rtl="0" eaLnBrk="1" fontAlgn="auto" latinLnBrk="0" hangingPunct="1">
              <a:lnSpc>
                <a:spcPct val="100000"/>
              </a:lnSpc>
              <a:spcBef>
                <a:spcPts val="600"/>
              </a:spcBef>
              <a:spcAft>
                <a:spcPts val="0"/>
              </a:spcAft>
              <a:buClrTx/>
              <a:buSzPct val="90000"/>
              <a:buFont typeface="Arial" panose="020B0604020202020204" pitchFamily="34" charset="0"/>
              <a:buChar char="•"/>
              <a:tabLst/>
              <a:defRPr lang="en-US" sz="2000" b="0" kern="1200" spc="0" baseline="0" dirty="0" smtClean="0">
                <a:solidFill>
                  <a:srgbClr val="000000"/>
                </a:solidFill>
                <a:latin typeface="+mn-lt"/>
                <a:ea typeface="+mn-ea"/>
                <a:cs typeface="+mn-cs"/>
              </a:defRPr>
            </a:lvl4pPr>
            <a:lvl5pPr marL="1146175" marR="0" indent="-282575" algn="l" defTabSz="932742" rtl="0" eaLnBrk="1" fontAlgn="auto" latinLnBrk="0" hangingPunct="1">
              <a:lnSpc>
                <a:spcPct val="100000"/>
              </a:lnSpc>
              <a:spcBef>
                <a:spcPts val="600"/>
              </a:spcBef>
              <a:spcAft>
                <a:spcPts val="0"/>
              </a:spcAft>
              <a:buClrTx/>
              <a:buSzPct val="90000"/>
              <a:buFont typeface="Segoe UI" panose="020B0502040204020203" pitchFamily="34" charset="0"/>
              <a:buChar char="▫"/>
              <a:tabLst/>
              <a:defRPr lang="en-US" sz="2000" b="0" kern="1200" spc="0" baseline="0" dirty="0">
                <a:solidFill>
                  <a:srgbClr val="000000"/>
                </a:solidFill>
                <a:latin typeface="+mn-lt"/>
                <a:ea typeface="+mn-ea"/>
                <a:cs typeface="+mn-cs"/>
              </a:defRPr>
            </a:lvl5pPr>
            <a:lvl6pPr marL="1146175" indent="-284163" algn="l" defTabSz="932742" rtl="0" eaLnBrk="1" latinLnBrk="0" hangingPunct="1">
              <a:spcBef>
                <a:spcPct val="20000"/>
              </a:spcBef>
              <a:spcAft>
                <a:spcPts val="600"/>
              </a:spcAft>
              <a:buFont typeface="Segoe UI" panose="020B0502040204020203" pitchFamily="34" charset="0"/>
              <a:buChar char="▫"/>
              <a:defRPr lang="en-CA" sz="2000" b="0" kern="1200" spc="0" baseline="0" dirty="0" smtClean="0">
                <a:solidFill>
                  <a:srgbClr val="000000"/>
                </a:solidFill>
                <a:latin typeface="+mn-lt"/>
                <a:ea typeface="+mn-ea"/>
                <a:cs typeface="+mn-cs"/>
              </a:defRPr>
            </a:lvl6pPr>
            <a:lvl7pPr marL="0" indent="0" algn="l" defTabSz="932742" rtl="0" eaLnBrk="1" latinLnBrk="0" hangingPunct="1">
              <a:lnSpc>
                <a:spcPct val="100000"/>
              </a:lnSpc>
              <a:spcBef>
                <a:spcPts val="0"/>
              </a:spcBef>
              <a:spcAft>
                <a:spcPts val="0"/>
              </a:spcAft>
              <a:buFont typeface="Arial" pitchFamily="34" charset="0"/>
              <a:buNone/>
              <a:defRPr sz="1000" kern="1200">
                <a:solidFill>
                  <a:srgbClr val="000000"/>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5750" indent="-285750">
              <a:buFont typeface="Arial" panose="020B0604020202020204" pitchFamily="34" charset="0"/>
              <a:buChar char="•"/>
            </a:pPr>
            <a:r>
              <a:rPr lang="en-US" i="1" dirty="0"/>
              <a:t>Kubectl</a:t>
            </a:r>
            <a:r>
              <a:rPr lang="en-US" dirty="0"/>
              <a:t> used to deploy and manage Kubernetes pods</a:t>
            </a:r>
          </a:p>
        </p:txBody>
      </p:sp>
      <p:sp>
        <p:nvSpPr>
          <p:cNvPr id="30" name="Text Placeholder 2">
            <a:extLst>
              <a:ext uri="{FF2B5EF4-FFF2-40B4-BE49-F238E27FC236}">
                <a16:creationId xmlns:a16="http://schemas.microsoft.com/office/drawing/2014/main" id="{1BEB2551-2A44-4143-9485-D28F8DD1011A}"/>
              </a:ext>
            </a:extLst>
          </p:cNvPr>
          <p:cNvSpPr txBox="1">
            <a:spLocks/>
          </p:cNvSpPr>
          <p:nvPr/>
        </p:nvSpPr>
        <p:spPr>
          <a:xfrm>
            <a:off x="575388" y="5351377"/>
            <a:ext cx="11216561" cy="1268497"/>
          </a:xfrm>
          <a:prstGeom prst="rect">
            <a:avLst/>
          </a:prstGeom>
        </p:spPr>
        <p:txBody>
          <a:bodyPr>
            <a:normAutofit/>
          </a:bodyPr>
          <a:lstStyle>
            <a:lvl1pPr marL="0" marR="0" indent="0" algn="l" defTabSz="932742" rtl="0" eaLnBrk="1" fontAlgn="auto" latinLnBrk="0" hangingPunct="1">
              <a:lnSpc>
                <a:spcPct val="100000"/>
              </a:lnSpc>
              <a:spcBef>
                <a:spcPts val="1200"/>
              </a:spcBef>
              <a:spcAft>
                <a:spcPts val="0"/>
              </a:spcAft>
              <a:buClrTx/>
              <a:buSzPct val="90000"/>
              <a:buFont typeface="Arial" panose="020B0604020202020204" pitchFamily="34" charset="0"/>
              <a:buNone/>
              <a:tabLst/>
              <a:defRPr lang="en-US" sz="2000" b="0" kern="1200" spc="-50" baseline="0" dirty="0" smtClean="0">
                <a:solidFill>
                  <a:srgbClr val="000000"/>
                </a:solidFill>
                <a:latin typeface="+mn-lt"/>
                <a:ea typeface="+mn-ea"/>
                <a:cs typeface="+mn-cs"/>
              </a:defRPr>
            </a:lvl1pPr>
            <a:lvl2pPr marL="290513" marR="0" indent="-290513" algn="l" defTabSz="932742" rtl="0" eaLnBrk="1" fontAlgn="auto" latinLnBrk="0" hangingPunct="1">
              <a:lnSpc>
                <a:spcPct val="100000"/>
              </a:lnSpc>
              <a:spcBef>
                <a:spcPts val="600"/>
              </a:spcBef>
              <a:spcAft>
                <a:spcPts val="0"/>
              </a:spcAft>
              <a:buClrTx/>
              <a:buSzPct val="95000"/>
              <a:buFont typeface="Wingdings" panose="05000000000000000000" pitchFamily="2" charset="2"/>
              <a:buChar char="§"/>
              <a:tabLst/>
              <a:defRPr lang="en-US" sz="2000" b="0" kern="1200" spc="-50" baseline="0" dirty="0" smtClean="0">
                <a:solidFill>
                  <a:srgbClr val="000000"/>
                </a:solidFill>
                <a:latin typeface="+mn-lt"/>
                <a:ea typeface="+mn-ea"/>
                <a:cs typeface="+mn-cs"/>
              </a:defRPr>
            </a:lvl2pPr>
            <a:lvl3pPr marL="566928" marR="0" indent="-283464" algn="l" defTabSz="932742" rtl="0" eaLnBrk="1" fontAlgn="auto" latinLnBrk="0" hangingPunct="1">
              <a:lnSpc>
                <a:spcPct val="100000"/>
              </a:lnSpc>
              <a:spcBef>
                <a:spcPts val="600"/>
              </a:spcBef>
              <a:spcAft>
                <a:spcPts val="0"/>
              </a:spcAft>
              <a:buClrTx/>
              <a:buSzPct val="75000"/>
              <a:buFont typeface="Courier New" panose="02070309020205020404" pitchFamily="49" charset="0"/>
              <a:buChar char="o"/>
              <a:tabLst/>
              <a:defRPr lang="en-US" sz="2000" b="0" kern="1200" spc="0" baseline="0" dirty="0" smtClean="0">
                <a:solidFill>
                  <a:srgbClr val="000000"/>
                </a:solidFill>
                <a:latin typeface="+mn-lt"/>
                <a:ea typeface="+mn-ea"/>
                <a:cs typeface="+mn-cs"/>
              </a:defRPr>
            </a:lvl3pPr>
            <a:lvl4pPr marL="859536" marR="0" indent="-283464" algn="l" defTabSz="932742" rtl="0" eaLnBrk="1" fontAlgn="auto" latinLnBrk="0" hangingPunct="1">
              <a:lnSpc>
                <a:spcPct val="100000"/>
              </a:lnSpc>
              <a:spcBef>
                <a:spcPts val="600"/>
              </a:spcBef>
              <a:spcAft>
                <a:spcPts val="0"/>
              </a:spcAft>
              <a:buClrTx/>
              <a:buSzPct val="90000"/>
              <a:buFont typeface="Arial" panose="020B0604020202020204" pitchFamily="34" charset="0"/>
              <a:buChar char="•"/>
              <a:tabLst/>
              <a:defRPr lang="en-US" sz="2000" b="0" kern="1200" spc="0" baseline="0" dirty="0" smtClean="0">
                <a:solidFill>
                  <a:srgbClr val="000000"/>
                </a:solidFill>
                <a:latin typeface="+mn-lt"/>
                <a:ea typeface="+mn-ea"/>
                <a:cs typeface="+mn-cs"/>
              </a:defRPr>
            </a:lvl4pPr>
            <a:lvl5pPr marL="1146175" marR="0" indent="-282575" algn="l" defTabSz="932742" rtl="0" eaLnBrk="1" fontAlgn="auto" latinLnBrk="0" hangingPunct="1">
              <a:lnSpc>
                <a:spcPct val="100000"/>
              </a:lnSpc>
              <a:spcBef>
                <a:spcPts val="600"/>
              </a:spcBef>
              <a:spcAft>
                <a:spcPts val="0"/>
              </a:spcAft>
              <a:buClrTx/>
              <a:buSzPct val="90000"/>
              <a:buFont typeface="Segoe UI" panose="020B0502040204020203" pitchFamily="34" charset="0"/>
              <a:buChar char="▫"/>
              <a:tabLst/>
              <a:defRPr lang="en-US" sz="2000" b="0" kern="1200" spc="0" baseline="0" dirty="0">
                <a:solidFill>
                  <a:srgbClr val="000000"/>
                </a:solidFill>
                <a:latin typeface="+mn-lt"/>
                <a:ea typeface="+mn-ea"/>
                <a:cs typeface="+mn-cs"/>
              </a:defRPr>
            </a:lvl5pPr>
            <a:lvl6pPr marL="1146175" indent="-284163" algn="l" defTabSz="932742" rtl="0" eaLnBrk="1" latinLnBrk="0" hangingPunct="1">
              <a:spcBef>
                <a:spcPct val="20000"/>
              </a:spcBef>
              <a:spcAft>
                <a:spcPts val="600"/>
              </a:spcAft>
              <a:buFont typeface="Segoe UI" panose="020B0502040204020203" pitchFamily="34" charset="0"/>
              <a:buChar char="▫"/>
              <a:defRPr lang="en-CA" sz="2000" b="0" kern="1200" spc="0" baseline="0" dirty="0" smtClean="0">
                <a:solidFill>
                  <a:srgbClr val="000000"/>
                </a:solidFill>
                <a:latin typeface="+mn-lt"/>
                <a:ea typeface="+mn-ea"/>
                <a:cs typeface="+mn-cs"/>
              </a:defRPr>
            </a:lvl6pPr>
            <a:lvl7pPr marL="0" indent="0" algn="l" defTabSz="932742" rtl="0" eaLnBrk="1" latinLnBrk="0" hangingPunct="1">
              <a:lnSpc>
                <a:spcPct val="100000"/>
              </a:lnSpc>
              <a:spcBef>
                <a:spcPts val="0"/>
              </a:spcBef>
              <a:spcAft>
                <a:spcPts val="0"/>
              </a:spcAft>
              <a:buFont typeface="Arial" pitchFamily="34" charset="0"/>
              <a:buNone/>
              <a:defRPr sz="1000" kern="1200">
                <a:solidFill>
                  <a:srgbClr val="000000"/>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Cloud services such Azure Kubernetes Service (AKS) reduce many of the challenges of manually configuring Kubernetes clusters by providing a hosted Kubernetes environment</a:t>
            </a:r>
          </a:p>
        </p:txBody>
      </p:sp>
      <p:grpSp>
        <p:nvGrpSpPr>
          <p:cNvPr id="71" name="graphics">
            <a:extLst>
              <a:ext uri="{FF2B5EF4-FFF2-40B4-BE49-F238E27FC236}">
                <a16:creationId xmlns:a16="http://schemas.microsoft.com/office/drawing/2014/main" id="{E5F2CA7D-3ADE-47EC-9238-64F881617066}"/>
              </a:ext>
              <a:ext uri="{C183D7F6-B498-43B3-948B-1728B52AA6E4}">
                <adec:decorative xmlns:adec="http://schemas.microsoft.com/office/drawing/2017/decorative" val="1"/>
              </a:ext>
            </a:extLst>
          </p:cNvPr>
          <p:cNvGrpSpPr/>
          <p:nvPr/>
        </p:nvGrpSpPr>
        <p:grpSpPr>
          <a:xfrm>
            <a:off x="1411247" y="1549568"/>
            <a:ext cx="9775906" cy="1137559"/>
            <a:chOff x="1411247" y="1549568"/>
            <a:chExt cx="9775906" cy="1137559"/>
          </a:xfrm>
        </p:grpSpPr>
        <p:pic>
          <p:nvPicPr>
            <p:cNvPr id="6" name="K cluster">
              <a:extLst>
                <a:ext uri="{FF2B5EF4-FFF2-40B4-BE49-F238E27FC236}">
                  <a16:creationId xmlns:a16="http://schemas.microsoft.com/office/drawing/2014/main" id="{13F02264-9D16-4790-891F-CB86EBBA1C3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591410" y="1549568"/>
              <a:ext cx="1595743" cy="1137559"/>
            </a:xfrm>
            <a:prstGeom prst="rect">
              <a:avLst/>
            </a:prstGeom>
          </p:spPr>
        </p:pic>
        <p:grpSp>
          <p:nvGrpSpPr>
            <p:cNvPr id="60" name="network">
              <a:extLst>
                <a:ext uri="{FF2B5EF4-FFF2-40B4-BE49-F238E27FC236}">
                  <a16:creationId xmlns:a16="http://schemas.microsoft.com/office/drawing/2014/main" id="{B2E17B5C-F35C-4518-9D00-0249BB676D2E}"/>
                </a:ext>
              </a:extLst>
            </p:cNvPr>
            <p:cNvGrpSpPr/>
            <p:nvPr/>
          </p:nvGrpSpPr>
          <p:grpSpPr>
            <a:xfrm>
              <a:off x="4067786" y="1812184"/>
              <a:ext cx="1394354" cy="764414"/>
              <a:chOff x="4067786" y="1812184"/>
              <a:chExt cx="1394354" cy="764414"/>
            </a:xfrm>
          </p:grpSpPr>
          <p:pic>
            <p:nvPicPr>
              <p:cNvPr id="13" name="Graphic 12">
                <a:extLst>
                  <a:ext uri="{FF2B5EF4-FFF2-40B4-BE49-F238E27FC236}">
                    <a16:creationId xmlns:a16="http://schemas.microsoft.com/office/drawing/2014/main" id="{BE0C0702-22F3-4683-90D7-D00E564319F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052908" y="1812184"/>
                <a:ext cx="409232" cy="764414"/>
              </a:xfrm>
              <a:prstGeom prst="rect">
                <a:avLst/>
              </a:prstGeom>
            </p:spPr>
          </p:pic>
          <p:pic>
            <p:nvPicPr>
              <p:cNvPr id="14" name="Graphic 13">
                <a:extLst>
                  <a:ext uri="{FF2B5EF4-FFF2-40B4-BE49-F238E27FC236}">
                    <a16:creationId xmlns:a16="http://schemas.microsoft.com/office/drawing/2014/main" id="{C5E50774-BD37-4D4C-9818-E897EB163F8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flipH="1">
                <a:off x="4067786" y="1812184"/>
                <a:ext cx="409232" cy="764414"/>
              </a:xfrm>
              <a:prstGeom prst="rect">
                <a:avLst/>
              </a:prstGeom>
            </p:spPr>
          </p:pic>
          <p:sp>
            <p:nvSpPr>
              <p:cNvPr id="17" name="Oval 16">
                <a:extLst>
                  <a:ext uri="{FF2B5EF4-FFF2-40B4-BE49-F238E27FC236}">
                    <a16:creationId xmlns:a16="http://schemas.microsoft.com/office/drawing/2014/main" id="{DD6961BF-B001-4748-9356-9EF4BAE2EB7F}"/>
                  </a:ext>
                </a:extLst>
              </p:cNvPr>
              <p:cNvSpPr/>
              <p:nvPr/>
            </p:nvSpPr>
            <p:spPr bwMode="auto">
              <a:xfrm flipH="1">
                <a:off x="4712379" y="2167071"/>
                <a:ext cx="107321" cy="107321"/>
              </a:xfrm>
              <a:prstGeom prst="ellipse">
                <a:avLst/>
              </a:prstGeom>
              <a:noFill/>
              <a:ln w="22225">
                <a:solidFill>
                  <a:schemeClr val="accent5">
                    <a:lumMod val="5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19" name="Oval 18">
                <a:extLst>
                  <a:ext uri="{FF2B5EF4-FFF2-40B4-BE49-F238E27FC236}">
                    <a16:creationId xmlns:a16="http://schemas.microsoft.com/office/drawing/2014/main" id="{DC53649E-D73D-4861-8602-CF513BE24FBE}"/>
                  </a:ext>
                </a:extLst>
              </p:cNvPr>
              <p:cNvSpPr/>
              <p:nvPr/>
            </p:nvSpPr>
            <p:spPr bwMode="auto">
              <a:xfrm flipH="1">
                <a:off x="4989516" y="2167071"/>
                <a:ext cx="107321" cy="107321"/>
              </a:xfrm>
              <a:prstGeom prst="ellipse">
                <a:avLst/>
              </a:prstGeom>
              <a:noFill/>
              <a:ln w="22225">
                <a:solidFill>
                  <a:schemeClr val="accent5">
                    <a:lumMod val="5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21" name="Oval 20">
                <a:extLst>
                  <a:ext uri="{FF2B5EF4-FFF2-40B4-BE49-F238E27FC236}">
                    <a16:creationId xmlns:a16="http://schemas.microsoft.com/office/drawing/2014/main" id="{BBADA403-FA32-4036-B36B-FC0AA66FA503}"/>
                  </a:ext>
                </a:extLst>
              </p:cNvPr>
              <p:cNvSpPr/>
              <p:nvPr/>
            </p:nvSpPr>
            <p:spPr bwMode="auto">
              <a:xfrm flipH="1">
                <a:off x="4422143" y="2167071"/>
                <a:ext cx="107321" cy="107321"/>
              </a:xfrm>
              <a:prstGeom prst="ellipse">
                <a:avLst/>
              </a:prstGeom>
              <a:noFill/>
              <a:ln w="22225">
                <a:solidFill>
                  <a:schemeClr val="accent5">
                    <a:lumMod val="5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grpSp>
        <p:grpSp>
          <p:nvGrpSpPr>
            <p:cNvPr id="70" name="VM nodes">
              <a:extLst>
                <a:ext uri="{FF2B5EF4-FFF2-40B4-BE49-F238E27FC236}">
                  <a16:creationId xmlns:a16="http://schemas.microsoft.com/office/drawing/2014/main" id="{108429CA-A50C-45E8-A364-05F639AFB3AE}"/>
                </a:ext>
              </a:extLst>
            </p:cNvPr>
            <p:cNvGrpSpPr/>
            <p:nvPr/>
          </p:nvGrpSpPr>
          <p:grpSpPr>
            <a:xfrm>
              <a:off x="6774950" y="1761144"/>
              <a:ext cx="1205072" cy="879041"/>
              <a:chOff x="6774950" y="1761144"/>
              <a:chExt cx="1205072" cy="879041"/>
            </a:xfrm>
          </p:grpSpPr>
          <p:sp>
            <p:nvSpPr>
              <p:cNvPr id="53" name="monitor" title="Icon of a monitor">
                <a:extLst>
                  <a:ext uri="{FF2B5EF4-FFF2-40B4-BE49-F238E27FC236}">
                    <a16:creationId xmlns:a16="http://schemas.microsoft.com/office/drawing/2014/main" id="{D9569D98-0DA3-434D-89A8-D19D678CB517}"/>
                  </a:ext>
                </a:extLst>
              </p:cNvPr>
              <p:cNvSpPr>
                <a:spLocks noChangeAspect="1" noEditPoints="1"/>
              </p:cNvSpPr>
              <p:nvPr/>
            </p:nvSpPr>
            <p:spPr bwMode="auto">
              <a:xfrm>
                <a:off x="6774950" y="1761144"/>
                <a:ext cx="643309" cy="493028"/>
              </a:xfrm>
              <a:custGeom>
                <a:avLst/>
                <a:gdLst>
                  <a:gd name="T0" fmla="*/ 244 w 244"/>
                  <a:gd name="T1" fmla="*/ 68 h 187"/>
                  <a:gd name="T2" fmla="*/ 244 w 244"/>
                  <a:gd name="T3" fmla="*/ 151 h 187"/>
                  <a:gd name="T4" fmla="*/ 0 w 244"/>
                  <a:gd name="T5" fmla="*/ 151 h 187"/>
                  <a:gd name="T6" fmla="*/ 0 w 244"/>
                  <a:gd name="T7" fmla="*/ 0 h 187"/>
                  <a:gd name="T8" fmla="*/ 244 w 244"/>
                  <a:gd name="T9" fmla="*/ 0 h 187"/>
                  <a:gd name="T10" fmla="*/ 244 w 244"/>
                  <a:gd name="T11" fmla="*/ 68 h 187"/>
                  <a:gd name="T12" fmla="*/ 122 w 244"/>
                  <a:gd name="T13" fmla="*/ 151 h 187"/>
                  <a:gd name="T14" fmla="*/ 122 w 244"/>
                  <a:gd name="T15" fmla="*/ 187 h 187"/>
                  <a:gd name="T16" fmla="*/ 73 w 244"/>
                  <a:gd name="T17" fmla="*/ 187 h 187"/>
                  <a:gd name="T18" fmla="*/ 171 w 244"/>
                  <a:gd name="T19" fmla="*/ 187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 h="187">
                    <a:moveTo>
                      <a:pt x="244" y="68"/>
                    </a:moveTo>
                    <a:lnTo>
                      <a:pt x="244" y="151"/>
                    </a:lnTo>
                    <a:lnTo>
                      <a:pt x="0" y="151"/>
                    </a:lnTo>
                    <a:lnTo>
                      <a:pt x="0" y="0"/>
                    </a:lnTo>
                    <a:lnTo>
                      <a:pt x="244" y="0"/>
                    </a:lnTo>
                    <a:lnTo>
                      <a:pt x="244" y="68"/>
                    </a:lnTo>
                    <a:moveTo>
                      <a:pt x="122" y="151"/>
                    </a:moveTo>
                    <a:lnTo>
                      <a:pt x="122" y="187"/>
                    </a:lnTo>
                    <a:moveTo>
                      <a:pt x="73" y="187"/>
                    </a:moveTo>
                    <a:lnTo>
                      <a:pt x="171" y="187"/>
                    </a:lnTo>
                  </a:path>
                </a:pathLst>
              </a:custGeom>
              <a:solidFill>
                <a:srgbClr val="FFFFFF"/>
              </a:solidFill>
              <a:ln w="19050" cap="sq">
                <a:solidFill>
                  <a:schemeClr val="tx2">
                    <a:lumMod val="5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gradFill>
                    <a:gsLst>
                      <a:gs pos="0">
                        <a:srgbClr val="505050"/>
                      </a:gs>
                      <a:gs pos="100000">
                        <a:srgbClr val="505050"/>
                      </a:gs>
                    </a:gsLst>
                  </a:gradFill>
                </a:endParaRPr>
              </a:p>
            </p:txBody>
          </p:sp>
          <p:pic>
            <p:nvPicPr>
              <p:cNvPr id="69" name="Graphic 68">
                <a:extLst>
                  <a:ext uri="{FF2B5EF4-FFF2-40B4-BE49-F238E27FC236}">
                    <a16:creationId xmlns:a16="http://schemas.microsoft.com/office/drawing/2014/main" id="{FA9D885C-11E9-402D-A042-68BD25E67A9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859764" y="1793570"/>
                <a:ext cx="473679" cy="337672"/>
              </a:xfrm>
              <a:prstGeom prst="rect">
                <a:avLst/>
              </a:prstGeom>
            </p:spPr>
          </p:pic>
          <p:sp>
            <p:nvSpPr>
              <p:cNvPr id="50" name="monitor" title="Icon of a monitor">
                <a:extLst>
                  <a:ext uri="{FF2B5EF4-FFF2-40B4-BE49-F238E27FC236}">
                    <a16:creationId xmlns:a16="http://schemas.microsoft.com/office/drawing/2014/main" id="{C37FE44D-77CA-4BFF-AB2F-63F0410D50E0}"/>
                  </a:ext>
                </a:extLst>
              </p:cNvPr>
              <p:cNvSpPr>
                <a:spLocks noChangeAspect="1" noEditPoints="1"/>
              </p:cNvSpPr>
              <p:nvPr/>
            </p:nvSpPr>
            <p:spPr bwMode="auto">
              <a:xfrm>
                <a:off x="7049675" y="1959275"/>
                <a:ext cx="643309" cy="493028"/>
              </a:xfrm>
              <a:custGeom>
                <a:avLst/>
                <a:gdLst>
                  <a:gd name="T0" fmla="*/ 244 w 244"/>
                  <a:gd name="T1" fmla="*/ 68 h 187"/>
                  <a:gd name="T2" fmla="*/ 244 w 244"/>
                  <a:gd name="T3" fmla="*/ 151 h 187"/>
                  <a:gd name="T4" fmla="*/ 0 w 244"/>
                  <a:gd name="T5" fmla="*/ 151 h 187"/>
                  <a:gd name="T6" fmla="*/ 0 w 244"/>
                  <a:gd name="T7" fmla="*/ 0 h 187"/>
                  <a:gd name="T8" fmla="*/ 244 w 244"/>
                  <a:gd name="T9" fmla="*/ 0 h 187"/>
                  <a:gd name="T10" fmla="*/ 244 w 244"/>
                  <a:gd name="T11" fmla="*/ 68 h 187"/>
                  <a:gd name="T12" fmla="*/ 122 w 244"/>
                  <a:gd name="T13" fmla="*/ 151 h 187"/>
                  <a:gd name="T14" fmla="*/ 122 w 244"/>
                  <a:gd name="T15" fmla="*/ 187 h 187"/>
                  <a:gd name="T16" fmla="*/ 73 w 244"/>
                  <a:gd name="T17" fmla="*/ 187 h 187"/>
                  <a:gd name="T18" fmla="*/ 171 w 244"/>
                  <a:gd name="T19" fmla="*/ 187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 h="187">
                    <a:moveTo>
                      <a:pt x="244" y="68"/>
                    </a:moveTo>
                    <a:lnTo>
                      <a:pt x="244" y="151"/>
                    </a:lnTo>
                    <a:lnTo>
                      <a:pt x="0" y="151"/>
                    </a:lnTo>
                    <a:lnTo>
                      <a:pt x="0" y="0"/>
                    </a:lnTo>
                    <a:lnTo>
                      <a:pt x="244" y="0"/>
                    </a:lnTo>
                    <a:lnTo>
                      <a:pt x="244" y="68"/>
                    </a:lnTo>
                    <a:moveTo>
                      <a:pt x="122" y="151"/>
                    </a:moveTo>
                    <a:lnTo>
                      <a:pt x="122" y="187"/>
                    </a:lnTo>
                    <a:moveTo>
                      <a:pt x="73" y="187"/>
                    </a:moveTo>
                    <a:lnTo>
                      <a:pt x="171" y="187"/>
                    </a:lnTo>
                  </a:path>
                </a:pathLst>
              </a:custGeom>
              <a:solidFill>
                <a:srgbClr val="FFFFFF"/>
              </a:solidFill>
              <a:ln w="19050" cap="sq">
                <a:solidFill>
                  <a:schemeClr val="tx2">
                    <a:lumMod val="5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gradFill>
                    <a:gsLst>
                      <a:gs pos="0">
                        <a:srgbClr val="505050"/>
                      </a:gs>
                      <a:gs pos="100000">
                        <a:srgbClr val="505050"/>
                      </a:gs>
                    </a:gsLst>
                  </a:gradFill>
                </a:endParaRPr>
              </a:p>
            </p:txBody>
          </p:sp>
          <p:pic>
            <p:nvPicPr>
              <p:cNvPr id="67" name="Graphic 66">
                <a:extLst>
                  <a:ext uri="{FF2B5EF4-FFF2-40B4-BE49-F238E27FC236}">
                    <a16:creationId xmlns:a16="http://schemas.microsoft.com/office/drawing/2014/main" id="{E06FA931-6CA6-457E-A230-16C04CC9452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144855" y="1983747"/>
                <a:ext cx="473679" cy="337672"/>
              </a:xfrm>
              <a:prstGeom prst="rect">
                <a:avLst/>
              </a:prstGeom>
            </p:spPr>
          </p:pic>
          <p:sp>
            <p:nvSpPr>
              <p:cNvPr id="2" name="monitor" title="Icon of a monitor">
                <a:extLst>
                  <a:ext uri="{FF2B5EF4-FFF2-40B4-BE49-F238E27FC236}">
                    <a16:creationId xmlns:a16="http://schemas.microsoft.com/office/drawing/2014/main" id="{7CDFE9A0-BABC-4F8A-B541-FA94569242B0}"/>
                  </a:ext>
                </a:extLst>
              </p:cNvPr>
              <p:cNvSpPr>
                <a:spLocks noChangeAspect="1" noEditPoints="1"/>
              </p:cNvSpPr>
              <p:nvPr/>
            </p:nvSpPr>
            <p:spPr bwMode="auto">
              <a:xfrm>
                <a:off x="7336713" y="2147157"/>
                <a:ext cx="643309" cy="493028"/>
              </a:xfrm>
              <a:custGeom>
                <a:avLst/>
                <a:gdLst>
                  <a:gd name="T0" fmla="*/ 244 w 244"/>
                  <a:gd name="T1" fmla="*/ 68 h 187"/>
                  <a:gd name="T2" fmla="*/ 244 w 244"/>
                  <a:gd name="T3" fmla="*/ 151 h 187"/>
                  <a:gd name="T4" fmla="*/ 0 w 244"/>
                  <a:gd name="T5" fmla="*/ 151 h 187"/>
                  <a:gd name="T6" fmla="*/ 0 w 244"/>
                  <a:gd name="T7" fmla="*/ 0 h 187"/>
                  <a:gd name="T8" fmla="*/ 244 w 244"/>
                  <a:gd name="T9" fmla="*/ 0 h 187"/>
                  <a:gd name="T10" fmla="*/ 244 w 244"/>
                  <a:gd name="T11" fmla="*/ 68 h 187"/>
                  <a:gd name="T12" fmla="*/ 122 w 244"/>
                  <a:gd name="T13" fmla="*/ 151 h 187"/>
                  <a:gd name="T14" fmla="*/ 122 w 244"/>
                  <a:gd name="T15" fmla="*/ 187 h 187"/>
                  <a:gd name="T16" fmla="*/ 73 w 244"/>
                  <a:gd name="T17" fmla="*/ 187 h 187"/>
                  <a:gd name="T18" fmla="*/ 171 w 244"/>
                  <a:gd name="T19" fmla="*/ 187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 h="187">
                    <a:moveTo>
                      <a:pt x="244" y="68"/>
                    </a:moveTo>
                    <a:lnTo>
                      <a:pt x="244" y="151"/>
                    </a:lnTo>
                    <a:lnTo>
                      <a:pt x="0" y="151"/>
                    </a:lnTo>
                    <a:lnTo>
                      <a:pt x="0" y="0"/>
                    </a:lnTo>
                    <a:lnTo>
                      <a:pt x="244" y="0"/>
                    </a:lnTo>
                    <a:lnTo>
                      <a:pt x="244" y="68"/>
                    </a:lnTo>
                    <a:moveTo>
                      <a:pt x="122" y="151"/>
                    </a:moveTo>
                    <a:lnTo>
                      <a:pt x="122" y="187"/>
                    </a:lnTo>
                    <a:moveTo>
                      <a:pt x="73" y="187"/>
                    </a:moveTo>
                    <a:lnTo>
                      <a:pt x="171" y="187"/>
                    </a:lnTo>
                  </a:path>
                </a:pathLst>
              </a:custGeom>
              <a:solidFill>
                <a:srgbClr val="FFFFFF"/>
              </a:solidFill>
              <a:ln w="19050" cap="sq">
                <a:solidFill>
                  <a:schemeClr val="tx2">
                    <a:lumMod val="5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gradFill>
                    <a:gsLst>
                      <a:gs pos="0">
                        <a:srgbClr val="505050"/>
                      </a:gs>
                      <a:gs pos="100000">
                        <a:srgbClr val="505050"/>
                      </a:gs>
                    </a:gsLst>
                  </a:gradFill>
                </a:endParaRPr>
              </a:p>
            </p:txBody>
          </p:sp>
          <p:pic>
            <p:nvPicPr>
              <p:cNvPr id="65" name="Graphic 64">
                <a:extLst>
                  <a:ext uri="{FF2B5EF4-FFF2-40B4-BE49-F238E27FC236}">
                    <a16:creationId xmlns:a16="http://schemas.microsoft.com/office/drawing/2014/main" id="{0C5E7AFE-40DE-49A2-9B3B-8ED87D8F478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421527" y="2169268"/>
                <a:ext cx="473679" cy="337672"/>
              </a:xfrm>
              <a:prstGeom prst="rect">
                <a:avLst/>
              </a:prstGeom>
            </p:spPr>
          </p:pic>
        </p:grpSp>
        <p:grpSp>
          <p:nvGrpSpPr>
            <p:cNvPr id="61" name="k master">
              <a:extLst>
                <a:ext uri="{FF2B5EF4-FFF2-40B4-BE49-F238E27FC236}">
                  <a16:creationId xmlns:a16="http://schemas.microsoft.com/office/drawing/2014/main" id="{5D761317-5553-4274-A1C2-BDB6B92248E7}"/>
                </a:ext>
              </a:extLst>
            </p:cNvPr>
            <p:cNvGrpSpPr/>
            <p:nvPr/>
          </p:nvGrpSpPr>
          <p:grpSpPr>
            <a:xfrm>
              <a:off x="1411247" y="1555992"/>
              <a:ext cx="941348" cy="1123064"/>
              <a:chOff x="1411247" y="1555992"/>
              <a:chExt cx="941348" cy="1123064"/>
            </a:xfrm>
          </p:grpSpPr>
          <p:sp>
            <p:nvSpPr>
              <p:cNvPr id="58" name="server" title="Icon of a server tower">
                <a:extLst>
                  <a:ext uri="{FF2B5EF4-FFF2-40B4-BE49-F238E27FC236}">
                    <a16:creationId xmlns:a16="http://schemas.microsoft.com/office/drawing/2014/main" id="{3DEDC43B-3F6C-4568-9855-0589A8DB2AF2}"/>
                  </a:ext>
                </a:extLst>
              </p:cNvPr>
              <p:cNvSpPr>
                <a:spLocks noChangeAspect="1" noEditPoints="1"/>
              </p:cNvSpPr>
              <p:nvPr/>
            </p:nvSpPr>
            <p:spPr bwMode="auto">
              <a:xfrm>
                <a:off x="1411247" y="1555992"/>
                <a:ext cx="535941" cy="1030938"/>
              </a:xfrm>
              <a:custGeom>
                <a:avLst/>
                <a:gdLst>
                  <a:gd name="T0" fmla="*/ 318 w 318"/>
                  <a:gd name="T1" fmla="*/ 283 h 604"/>
                  <a:gd name="T2" fmla="*/ 318 w 318"/>
                  <a:gd name="T3" fmla="*/ 604 h 604"/>
                  <a:gd name="T4" fmla="*/ 0 w 318"/>
                  <a:gd name="T5" fmla="*/ 604 h 604"/>
                  <a:gd name="T6" fmla="*/ 0 w 318"/>
                  <a:gd name="T7" fmla="*/ 0 h 604"/>
                  <a:gd name="T8" fmla="*/ 318 w 318"/>
                  <a:gd name="T9" fmla="*/ 0 h 604"/>
                  <a:gd name="T10" fmla="*/ 318 w 318"/>
                  <a:gd name="T11" fmla="*/ 283 h 604"/>
                  <a:gd name="T12" fmla="*/ 67 w 318"/>
                  <a:gd name="T13" fmla="*/ 97 h 604"/>
                  <a:gd name="T14" fmla="*/ 249 w 318"/>
                  <a:gd name="T15" fmla="*/ 97 h 604"/>
                  <a:gd name="T16" fmla="*/ 67 w 318"/>
                  <a:gd name="T17" fmla="*/ 414 h 604"/>
                  <a:gd name="T18" fmla="*/ 249 w 318"/>
                  <a:gd name="T19" fmla="*/ 414 h 604"/>
                  <a:gd name="T20" fmla="*/ 67 w 318"/>
                  <a:gd name="T21" fmla="*/ 504 h 604"/>
                  <a:gd name="T22" fmla="*/ 249 w 318"/>
                  <a:gd name="T23" fmla="*/ 504 h 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18" h="604">
                    <a:moveTo>
                      <a:pt x="318" y="283"/>
                    </a:moveTo>
                    <a:lnTo>
                      <a:pt x="318" y="604"/>
                    </a:lnTo>
                    <a:lnTo>
                      <a:pt x="0" y="604"/>
                    </a:lnTo>
                    <a:lnTo>
                      <a:pt x="0" y="0"/>
                    </a:lnTo>
                    <a:lnTo>
                      <a:pt x="318" y="0"/>
                    </a:lnTo>
                    <a:lnTo>
                      <a:pt x="318" y="283"/>
                    </a:lnTo>
                    <a:moveTo>
                      <a:pt x="67" y="97"/>
                    </a:moveTo>
                    <a:lnTo>
                      <a:pt x="249" y="97"/>
                    </a:lnTo>
                    <a:moveTo>
                      <a:pt x="67" y="414"/>
                    </a:moveTo>
                    <a:lnTo>
                      <a:pt x="249" y="414"/>
                    </a:lnTo>
                    <a:moveTo>
                      <a:pt x="67" y="504"/>
                    </a:moveTo>
                    <a:lnTo>
                      <a:pt x="249" y="504"/>
                    </a:lnTo>
                  </a:path>
                </a:pathLst>
              </a:custGeom>
              <a:noFill/>
              <a:ln w="22225" cap="sq">
                <a:solidFill>
                  <a:srgbClr val="7030A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3260" tIns="46630" rIns="93260" bIns="46630" numCol="1" anchor="t" anchorCtr="0" compatLnSpc="1">
                <a:prstTxWarp prst="textNoShape">
                  <a:avLst/>
                </a:prstTxWarp>
              </a:bodyPr>
              <a:lstStyle/>
              <a:p>
                <a:endParaRPr lang="en-US" sz="918" dirty="0">
                  <a:gradFill>
                    <a:gsLst>
                      <a:gs pos="0">
                        <a:srgbClr val="505050"/>
                      </a:gs>
                      <a:gs pos="100000">
                        <a:srgbClr val="505050"/>
                      </a:gs>
                    </a:gsLst>
                    <a:lin ang="5400000" scaled="1"/>
                  </a:gradFill>
                </a:endParaRPr>
              </a:p>
            </p:txBody>
          </p:sp>
          <p:pic>
            <p:nvPicPr>
              <p:cNvPr id="56" name="Graphic 55">
                <a:extLst>
                  <a:ext uri="{FF2B5EF4-FFF2-40B4-BE49-F238E27FC236}">
                    <a16:creationId xmlns:a16="http://schemas.microsoft.com/office/drawing/2014/main" id="{5996021B-3D86-4A82-8C8F-93358316A743}"/>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668565" y="2072953"/>
                <a:ext cx="684030" cy="606103"/>
              </a:xfrm>
              <a:prstGeom prst="rect">
                <a:avLst/>
              </a:prstGeom>
            </p:spPr>
          </p:pic>
        </p:grpSp>
      </p:grpSp>
    </p:spTree>
    <p:extLst>
      <p:ext uri="{BB962C8B-B14F-4D97-AF65-F5344CB8AC3E}">
        <p14:creationId xmlns:p14="http://schemas.microsoft.com/office/powerpoint/2010/main" val="3807262295"/>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581CDE-AAF4-4306-95D6-41E8B4B8E90B}"/>
              </a:ext>
            </a:extLst>
          </p:cNvPr>
          <p:cNvSpPr>
            <a:spLocks noGrp="1"/>
          </p:cNvSpPr>
          <p:nvPr>
            <p:ph type="title"/>
          </p:nvPr>
        </p:nvSpPr>
        <p:spPr/>
        <p:txBody>
          <a:bodyPr/>
          <a:lstStyle/>
          <a:p>
            <a:r>
              <a:rPr lang="en-US" dirty="0"/>
              <a:t>Overview of Hyper-V (1 of 2)</a:t>
            </a:r>
          </a:p>
        </p:txBody>
      </p:sp>
      <p:sp>
        <p:nvSpPr>
          <p:cNvPr id="3" name="Text Placeholder 2">
            <a:extLst>
              <a:ext uri="{FF2B5EF4-FFF2-40B4-BE49-F238E27FC236}">
                <a16:creationId xmlns:a16="http://schemas.microsoft.com/office/drawing/2014/main" id="{53D62296-3874-44C6-A939-1CDEB6CCCAC9}"/>
              </a:ext>
            </a:extLst>
          </p:cNvPr>
          <p:cNvSpPr>
            <a:spLocks noGrp="1"/>
          </p:cNvSpPr>
          <p:nvPr>
            <p:ph sz="quarter" idx="10"/>
          </p:nvPr>
        </p:nvSpPr>
        <p:spPr>
          <a:xfrm>
            <a:off x="466344" y="1463039"/>
            <a:ext cx="11529378" cy="5082223"/>
          </a:xfrm>
        </p:spPr>
        <p:txBody>
          <a:bodyPr/>
          <a:lstStyle/>
          <a:p>
            <a:pPr lvl="1"/>
            <a:r>
              <a:rPr lang="en-US" dirty="0"/>
              <a:t>Hyper-V is a hardware virtualization server role available for Windows Server</a:t>
            </a:r>
          </a:p>
          <a:p>
            <a:pPr lvl="1"/>
            <a:r>
              <a:rPr lang="en-US" dirty="0"/>
              <a:t>Provides a software layer known as the </a:t>
            </a:r>
            <a:r>
              <a:rPr lang="en-US" i="1" dirty="0"/>
              <a:t>Hypervisor</a:t>
            </a:r>
            <a:r>
              <a:rPr lang="en-US" dirty="0"/>
              <a:t>, used to control access to physical hardware</a:t>
            </a:r>
          </a:p>
          <a:p>
            <a:pPr lvl="1"/>
            <a:r>
              <a:rPr lang="en-US" dirty="0"/>
              <a:t>Supports many types of guest operating systems including:</a:t>
            </a:r>
          </a:p>
          <a:p>
            <a:pPr lvl="2"/>
            <a:r>
              <a:rPr lang="en-US" dirty="0"/>
              <a:t>All supported Windows versions</a:t>
            </a:r>
          </a:p>
          <a:p>
            <a:pPr lvl="2"/>
            <a:r>
              <a:rPr lang="en-US" dirty="0"/>
              <a:t>Linux</a:t>
            </a:r>
          </a:p>
          <a:p>
            <a:pPr lvl="2"/>
            <a:r>
              <a:rPr lang="en-US" dirty="0"/>
              <a:t>FreeBSD</a:t>
            </a:r>
          </a:p>
          <a:p>
            <a:pPr lvl="1"/>
            <a:r>
              <a:rPr lang="en-US" dirty="0"/>
              <a:t>General Hyper-V features can be grouped as follows:</a:t>
            </a:r>
          </a:p>
          <a:p>
            <a:pPr lvl="2"/>
            <a:r>
              <a:rPr lang="en-US" dirty="0"/>
              <a:t>Management and connectivity</a:t>
            </a:r>
          </a:p>
          <a:p>
            <a:pPr lvl="2"/>
            <a:r>
              <a:rPr lang="en-US" dirty="0"/>
              <a:t>Portability</a:t>
            </a:r>
          </a:p>
          <a:p>
            <a:pPr lvl="2"/>
            <a:r>
              <a:rPr lang="en-US" dirty="0"/>
              <a:t>Disaster recovery and backup</a:t>
            </a:r>
          </a:p>
          <a:p>
            <a:pPr lvl="2"/>
            <a:r>
              <a:rPr lang="en-US" dirty="0"/>
              <a:t>Security</a:t>
            </a:r>
          </a:p>
          <a:p>
            <a:pPr lvl="2"/>
            <a:r>
              <a:rPr lang="en-US" dirty="0"/>
              <a:t>Optimization</a:t>
            </a:r>
          </a:p>
        </p:txBody>
      </p:sp>
    </p:spTree>
    <p:extLst>
      <p:ext uri="{BB962C8B-B14F-4D97-AF65-F5344CB8AC3E}">
        <p14:creationId xmlns:p14="http://schemas.microsoft.com/office/powerpoint/2010/main" val="944874522"/>
      </p:ext>
    </p:extLst>
  </p:cSld>
  <p:clrMapOvr>
    <a:masterClrMapping/>
  </p:clrMapOvr>
  <p:transition>
    <p:fade/>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F7C6650-D22D-43DD-ADE4-5552F25E133D}"/>
              </a:ext>
            </a:extLst>
          </p:cNvPr>
          <p:cNvSpPr>
            <a:spLocks noGrp="1"/>
          </p:cNvSpPr>
          <p:nvPr>
            <p:ph type="title"/>
          </p:nvPr>
        </p:nvSpPr>
        <p:spPr/>
        <p:txBody>
          <a:bodyPr/>
          <a:lstStyle/>
          <a:p>
            <a:r>
              <a:rPr lang="en-US" dirty="0"/>
              <a:t>Lesson 5: Test your knowledge</a:t>
            </a:r>
          </a:p>
        </p:txBody>
      </p:sp>
      <p:sp>
        <p:nvSpPr>
          <p:cNvPr id="5" name="Text Placeholder 4">
            <a:extLst>
              <a:ext uri="{FF2B5EF4-FFF2-40B4-BE49-F238E27FC236}">
                <a16:creationId xmlns:a16="http://schemas.microsoft.com/office/drawing/2014/main" id="{DC6E2EB9-52EE-471D-B7CF-55A40BF94A99}"/>
              </a:ext>
            </a:extLst>
          </p:cNvPr>
          <p:cNvSpPr>
            <a:spLocks noGrp="1"/>
          </p:cNvSpPr>
          <p:nvPr>
            <p:ph sz="quarter" idx="10"/>
          </p:nvPr>
        </p:nvSpPr>
        <p:spPr>
          <a:xfrm>
            <a:off x="466344" y="1463039"/>
            <a:ext cx="11529378" cy="5082223"/>
          </a:xfrm>
        </p:spPr>
        <p:txBody>
          <a:bodyPr/>
          <a:lstStyle/>
          <a:p>
            <a:r>
              <a:rPr lang="en-US" dirty="0">
                <a:latin typeface="+mn-lt"/>
              </a:rPr>
              <a:t>Refer to the Student Guide for lesson-review questions</a:t>
            </a:r>
          </a:p>
        </p:txBody>
      </p:sp>
    </p:spTree>
    <p:extLst>
      <p:ext uri="{BB962C8B-B14F-4D97-AF65-F5344CB8AC3E}">
        <p14:creationId xmlns:p14="http://schemas.microsoft.com/office/powerpoint/2010/main" val="263697020"/>
      </p:ext>
    </p:extLst>
  </p:cSld>
  <p:clrMapOvr>
    <a:masterClrMapping/>
  </p:clrMapOvr>
  <p:transition>
    <p:fade/>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a:extLst>
              <a:ext uri="{FF2B5EF4-FFF2-40B4-BE49-F238E27FC236}">
                <a16:creationId xmlns:a16="http://schemas.microsoft.com/office/drawing/2014/main" id="{1A46FEA3-1B91-4E4A-ACF3-646FCADC4DB9}"/>
              </a:ext>
            </a:extLst>
          </p:cNvPr>
          <p:cNvSpPr>
            <a:spLocks noGrp="1"/>
          </p:cNvSpPr>
          <p:nvPr>
            <p:ph type="ctrTitle"/>
          </p:nvPr>
        </p:nvSpPr>
        <p:spPr/>
        <p:txBody>
          <a:bodyPr/>
          <a:lstStyle/>
          <a:p>
            <a:r>
              <a:rPr lang="en-US" dirty="0"/>
              <a:t>Instructor-led labs: Implementing and configuring virtualization in Windows Server</a:t>
            </a:r>
          </a:p>
        </p:txBody>
      </p:sp>
      <p:sp>
        <p:nvSpPr>
          <p:cNvPr id="5" name="Subtitle 4">
            <a:extLst>
              <a:ext uri="{FF2B5EF4-FFF2-40B4-BE49-F238E27FC236}">
                <a16:creationId xmlns:a16="http://schemas.microsoft.com/office/drawing/2014/main" id="{C004DAFD-F64A-4544-B019-3F2B4D4AB2BF}"/>
              </a:ext>
            </a:extLst>
          </p:cNvPr>
          <p:cNvSpPr>
            <a:spLocks noGrp="1"/>
          </p:cNvSpPr>
          <p:nvPr>
            <p:ph type="subTitle" idx="1"/>
          </p:nvPr>
        </p:nvSpPr>
        <p:spPr/>
        <p:txBody>
          <a:bodyPr/>
          <a:lstStyle/>
          <a:p>
            <a:pPr marL="285750" indent="-285750"/>
            <a:r>
              <a:rPr lang="en-US" dirty="0"/>
              <a:t>Creating and configuring VMs</a:t>
            </a:r>
          </a:p>
          <a:p>
            <a:pPr marL="285750" indent="-285750"/>
            <a:r>
              <a:rPr lang="en-US" dirty="0"/>
              <a:t>Installing and configuring containers</a:t>
            </a:r>
          </a:p>
        </p:txBody>
      </p:sp>
    </p:spTree>
    <p:extLst>
      <p:ext uri="{BB962C8B-B14F-4D97-AF65-F5344CB8AC3E}">
        <p14:creationId xmlns:p14="http://schemas.microsoft.com/office/powerpoint/2010/main" val="1692620284"/>
      </p:ext>
    </p:extLst>
  </p:cSld>
  <p:clrMapOvr>
    <a:masterClrMapping/>
  </p:clrMapOvr>
  <p:transition>
    <p:fade/>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581CDE-AAF4-4306-95D6-41E8B4B8E90B}"/>
              </a:ext>
            </a:extLst>
          </p:cNvPr>
          <p:cNvSpPr>
            <a:spLocks noGrp="1"/>
          </p:cNvSpPr>
          <p:nvPr>
            <p:ph type="title"/>
          </p:nvPr>
        </p:nvSpPr>
        <p:spPr/>
        <p:txBody>
          <a:bodyPr/>
          <a:lstStyle/>
          <a:p>
            <a:r>
              <a:rPr lang="en-US" dirty="0"/>
              <a:t>Lab: Implementing and configuring virtualization in Windows Server</a:t>
            </a:r>
          </a:p>
        </p:txBody>
      </p:sp>
      <p:sp>
        <p:nvSpPr>
          <p:cNvPr id="3" name="Text Placeholder 2">
            <a:extLst>
              <a:ext uri="{FF2B5EF4-FFF2-40B4-BE49-F238E27FC236}">
                <a16:creationId xmlns:a16="http://schemas.microsoft.com/office/drawing/2014/main" id="{53D62296-3874-44C6-A939-1CDEB6CCCAC9}"/>
              </a:ext>
            </a:extLst>
          </p:cNvPr>
          <p:cNvSpPr>
            <a:spLocks noGrp="1"/>
          </p:cNvSpPr>
          <p:nvPr>
            <p:ph sz="quarter" idx="10"/>
          </p:nvPr>
        </p:nvSpPr>
        <p:spPr/>
        <p:txBody>
          <a:bodyPr/>
          <a:lstStyle/>
          <a:p>
            <a:pPr lvl="1"/>
            <a:r>
              <a:rPr lang="en-US" dirty="0"/>
              <a:t>Exercise 1: Creating and configuring VMs</a:t>
            </a:r>
          </a:p>
          <a:p>
            <a:pPr lvl="1"/>
            <a:r>
              <a:rPr lang="en-US" dirty="0"/>
              <a:t>Exercise 2: Installing and configuring containers</a:t>
            </a:r>
          </a:p>
          <a:p>
            <a:r>
              <a:rPr lang="en-US" dirty="0"/>
              <a:t>Sign-in information for the exercise(s):</a:t>
            </a:r>
          </a:p>
          <a:p>
            <a:pPr lvl="1"/>
            <a:r>
              <a:rPr lang="en-US" dirty="0"/>
              <a:t>Virtual machines:</a:t>
            </a:r>
          </a:p>
          <a:p>
            <a:pPr lvl="2"/>
            <a:r>
              <a:rPr lang="en-US" b="1" dirty="0"/>
              <a:t>WS-011T00A-SEA-DC1</a:t>
            </a:r>
          </a:p>
          <a:p>
            <a:pPr lvl="2"/>
            <a:r>
              <a:rPr lang="en-US" b="1" dirty="0"/>
              <a:t>WS-011T00A-SEA-ADM1</a:t>
            </a:r>
          </a:p>
          <a:p>
            <a:pPr lvl="2"/>
            <a:r>
              <a:rPr lang="en-US" b="1" dirty="0"/>
              <a:t>WS-011T00A-SEA-SVR1</a:t>
            </a:r>
          </a:p>
          <a:p>
            <a:pPr lvl="1"/>
            <a:r>
              <a:rPr lang="en-US" dirty="0"/>
              <a:t>Username: </a:t>
            </a:r>
            <a:r>
              <a:rPr lang="en-US" b="1" dirty="0"/>
              <a:t>Contoso\Administrator</a:t>
            </a:r>
          </a:p>
          <a:p>
            <a:pPr lvl="1"/>
            <a:r>
              <a:rPr lang="en-US" dirty="0"/>
              <a:t>Password: </a:t>
            </a:r>
            <a:r>
              <a:rPr lang="en-US" b="1" dirty="0"/>
              <a:t>Pa55w.rd</a:t>
            </a:r>
          </a:p>
          <a:p>
            <a:endParaRPr lang="en-US" dirty="0"/>
          </a:p>
        </p:txBody>
      </p:sp>
    </p:spTree>
    <p:extLst>
      <p:ext uri="{BB962C8B-B14F-4D97-AF65-F5344CB8AC3E}">
        <p14:creationId xmlns:p14="http://schemas.microsoft.com/office/powerpoint/2010/main" val="270453957"/>
      </p:ext>
    </p:extLst>
  </p:cSld>
  <p:clrMapOvr>
    <a:masterClrMapping/>
  </p:clrMapOvr>
  <p:transition>
    <p:fade/>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581CDE-AAF4-4306-95D6-41E8B4B8E90B}"/>
              </a:ext>
            </a:extLst>
          </p:cNvPr>
          <p:cNvSpPr>
            <a:spLocks noGrp="1"/>
          </p:cNvSpPr>
          <p:nvPr>
            <p:ph type="title"/>
          </p:nvPr>
        </p:nvSpPr>
        <p:spPr/>
        <p:txBody>
          <a:bodyPr/>
          <a:lstStyle/>
          <a:p>
            <a:r>
              <a:rPr lang="en-US" dirty="0"/>
              <a:t>Lab scenario</a:t>
            </a:r>
          </a:p>
        </p:txBody>
      </p:sp>
      <p:sp>
        <p:nvSpPr>
          <p:cNvPr id="3" name="Text Placeholder 2">
            <a:extLst>
              <a:ext uri="{FF2B5EF4-FFF2-40B4-BE49-F238E27FC236}">
                <a16:creationId xmlns:a16="http://schemas.microsoft.com/office/drawing/2014/main" id="{53D62296-3874-44C6-A939-1CDEB6CCCAC9}"/>
              </a:ext>
            </a:extLst>
          </p:cNvPr>
          <p:cNvSpPr>
            <a:spLocks noGrp="1"/>
          </p:cNvSpPr>
          <p:nvPr>
            <p:ph sz="quarter" idx="10"/>
          </p:nvPr>
        </p:nvSpPr>
        <p:spPr>
          <a:xfrm>
            <a:off x="466344" y="1463039"/>
            <a:ext cx="11529378" cy="5082223"/>
          </a:xfrm>
        </p:spPr>
        <p:txBody>
          <a:bodyPr/>
          <a:lstStyle/>
          <a:p>
            <a:r>
              <a:rPr lang="en-US" dirty="0"/>
              <a:t>Contoso is a global engineering and manufacturing company with its head office in Seattle, USA. An IT office and data center are in Seattle to support the Seattle location and other locations. </a:t>
            </a:r>
          </a:p>
          <a:p>
            <a:r>
              <a:rPr lang="en-US" dirty="0"/>
              <a:t>Contoso recently deployed a Windows Server 2019 server and client infrastructure.</a:t>
            </a:r>
          </a:p>
          <a:p>
            <a:r>
              <a:rPr lang="en-US" dirty="0"/>
              <a:t>Due to many physical servers being currently underutilized, the company plans to expand virtualization to optimize the environment. Because of this, you decide to perform a proof of concept to validate how Hyper-V can be used to manage a virtual machine environment. </a:t>
            </a:r>
          </a:p>
          <a:p>
            <a:r>
              <a:rPr lang="en-US" dirty="0"/>
              <a:t>Also, the Contoso DevOps team wants to explore container technology to determine whether they can help reduce deployment times for new applications and to simplify moving applications to the cloud. You plan to work with the team to evaluate Windows Server containers and to consider providing Internet Information Services (Web services) in a container.</a:t>
            </a:r>
          </a:p>
        </p:txBody>
      </p:sp>
    </p:spTree>
    <p:extLst>
      <p:ext uri="{BB962C8B-B14F-4D97-AF65-F5344CB8AC3E}">
        <p14:creationId xmlns:p14="http://schemas.microsoft.com/office/powerpoint/2010/main" val="790031561"/>
      </p:ext>
    </p:extLst>
  </p:cSld>
  <p:clrMapOvr>
    <a:masterClrMapping/>
  </p:clrMapOvr>
  <p:transition>
    <p:fade/>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581CDE-AAF4-4306-95D6-41E8B4B8E90B}"/>
              </a:ext>
            </a:extLst>
          </p:cNvPr>
          <p:cNvSpPr>
            <a:spLocks noGrp="1"/>
          </p:cNvSpPr>
          <p:nvPr>
            <p:ph type="title"/>
          </p:nvPr>
        </p:nvSpPr>
        <p:spPr/>
        <p:txBody>
          <a:bodyPr/>
          <a:lstStyle/>
          <a:p>
            <a:r>
              <a:rPr lang="en-US" dirty="0"/>
              <a:t>Lab-review questions</a:t>
            </a:r>
          </a:p>
        </p:txBody>
      </p:sp>
      <p:sp>
        <p:nvSpPr>
          <p:cNvPr id="6" name="Text Placeholder 2">
            <a:extLst>
              <a:ext uri="{FF2B5EF4-FFF2-40B4-BE49-F238E27FC236}">
                <a16:creationId xmlns:a16="http://schemas.microsoft.com/office/drawing/2014/main" id="{547A99F9-9C45-4DEE-A696-B49FFA433393}"/>
              </a:ext>
            </a:extLst>
          </p:cNvPr>
          <p:cNvSpPr>
            <a:spLocks noGrp="1"/>
          </p:cNvSpPr>
          <p:nvPr>
            <p:ph idx="1"/>
          </p:nvPr>
        </p:nvSpPr>
        <p:spPr/>
        <p:txBody>
          <a:bodyPr/>
          <a:lstStyle/>
          <a:p>
            <a:r>
              <a:rPr lang="en-US" dirty="0"/>
              <a:t>In Exercise 1, you created a Hyper-V virtual switch as a Private Network. Describe the impact to your virtual network by using this type of virtual switch.</a:t>
            </a:r>
          </a:p>
          <a:p>
            <a:r>
              <a:rPr lang="en-US" dirty="0"/>
              <a:t>In Exercise 2, which command did you use to browse the Docker base images from the online repository?</a:t>
            </a:r>
          </a:p>
          <a:p>
            <a:pPr marL="0" indent="0">
              <a:buNone/>
            </a:pPr>
            <a:endParaRPr lang="en-US" dirty="0"/>
          </a:p>
        </p:txBody>
      </p:sp>
    </p:spTree>
    <p:extLst>
      <p:ext uri="{BB962C8B-B14F-4D97-AF65-F5344CB8AC3E}">
        <p14:creationId xmlns:p14="http://schemas.microsoft.com/office/powerpoint/2010/main" val="1604800807"/>
      </p:ext>
    </p:extLst>
  </p:cSld>
  <p:clrMapOvr>
    <a:masterClrMapping/>
  </p:clrMapOvr>
  <p:transition>
    <p:fade/>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581CDE-AAF4-4306-95D6-41E8B4B8E90B}"/>
              </a:ext>
            </a:extLst>
          </p:cNvPr>
          <p:cNvSpPr>
            <a:spLocks noGrp="1"/>
          </p:cNvSpPr>
          <p:nvPr>
            <p:ph type="title"/>
          </p:nvPr>
        </p:nvSpPr>
        <p:spPr/>
        <p:txBody>
          <a:bodyPr/>
          <a:lstStyle/>
          <a:p>
            <a:r>
              <a:rPr lang="en-US" dirty="0"/>
              <a:t>Lab-review answers</a:t>
            </a:r>
          </a:p>
        </p:txBody>
      </p:sp>
      <p:sp>
        <p:nvSpPr>
          <p:cNvPr id="3" name="Text Placeholder 2">
            <a:extLst>
              <a:ext uri="{FF2B5EF4-FFF2-40B4-BE49-F238E27FC236}">
                <a16:creationId xmlns:a16="http://schemas.microsoft.com/office/drawing/2014/main" id="{53D62296-3874-44C6-A939-1CDEB6CCCAC9}"/>
              </a:ext>
            </a:extLst>
          </p:cNvPr>
          <p:cNvSpPr>
            <a:spLocks noGrp="1"/>
          </p:cNvSpPr>
          <p:nvPr>
            <p:ph idx="1"/>
          </p:nvPr>
        </p:nvSpPr>
        <p:spPr/>
        <p:txBody>
          <a:bodyPr/>
          <a:lstStyle/>
          <a:p>
            <a:r>
              <a:rPr lang="en-US" dirty="0"/>
              <a:t>In Exercise 1, you created a Hyper-V virtual switch as a Private Network. Describe the impact to your virtual network by using this type of virtual switch.</a:t>
            </a:r>
          </a:p>
          <a:p>
            <a:pPr lvl="1">
              <a:buFont typeface="Wingdings" panose="05000000000000000000" pitchFamily="2" charset="2"/>
              <a:buChar char="§"/>
            </a:pPr>
            <a:r>
              <a:rPr lang="en-US" dirty="0"/>
              <a:t>The Private Network only allows communication between virtual machines running on the host machine.</a:t>
            </a:r>
          </a:p>
          <a:p>
            <a:r>
              <a:rPr lang="en-US" dirty="0"/>
              <a:t>In Exercise 2, which command did you use to browse the docker base images from the online repository?</a:t>
            </a:r>
          </a:p>
          <a:p>
            <a:pPr lvl="1">
              <a:buFont typeface="Wingdings" panose="05000000000000000000" pitchFamily="2" charset="2"/>
              <a:buChar char="§"/>
            </a:pPr>
            <a:r>
              <a:rPr lang="en-US" dirty="0"/>
              <a:t>Docker search Microsoft</a:t>
            </a:r>
          </a:p>
        </p:txBody>
      </p:sp>
    </p:spTree>
    <p:extLst>
      <p:ext uri="{BB962C8B-B14F-4D97-AF65-F5344CB8AC3E}">
        <p14:creationId xmlns:p14="http://schemas.microsoft.com/office/powerpoint/2010/main" val="3241890911"/>
      </p:ext>
    </p:extLst>
  </p:cSld>
  <p:clrMapOvr>
    <a:masterClrMapping/>
  </p:clrMapOvr>
  <p:transition>
    <p:fade/>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581CDE-AAF4-4306-95D6-41E8B4B8E90B}"/>
              </a:ext>
            </a:extLst>
          </p:cNvPr>
          <p:cNvSpPr>
            <a:spLocks noGrp="1"/>
          </p:cNvSpPr>
          <p:nvPr>
            <p:ph type="title"/>
          </p:nvPr>
        </p:nvSpPr>
        <p:spPr/>
        <p:txBody>
          <a:bodyPr/>
          <a:lstStyle/>
          <a:p>
            <a:r>
              <a:rPr lang="en-US" dirty="0"/>
              <a:t>Module-review questions (1 of 3)</a:t>
            </a:r>
          </a:p>
        </p:txBody>
      </p:sp>
      <p:sp>
        <p:nvSpPr>
          <p:cNvPr id="7" name="Text Placeholder 2">
            <a:extLst>
              <a:ext uri="{FF2B5EF4-FFF2-40B4-BE49-F238E27FC236}">
                <a16:creationId xmlns:a16="http://schemas.microsoft.com/office/drawing/2014/main" id="{A62B8F3E-A8D9-42EF-8D0F-5389453244CD}"/>
              </a:ext>
            </a:extLst>
          </p:cNvPr>
          <p:cNvSpPr>
            <a:spLocks noGrp="1"/>
          </p:cNvSpPr>
          <p:nvPr>
            <p:ph idx="1"/>
          </p:nvPr>
        </p:nvSpPr>
        <p:spPr/>
        <p:txBody>
          <a:bodyPr/>
          <a:lstStyle/>
          <a:p>
            <a:r>
              <a:rPr lang="en-US" dirty="0"/>
              <a:t>Which of the following are requirements for installing the Hyper-V server role? Choose two.</a:t>
            </a:r>
          </a:p>
          <a:p>
            <a:pPr marL="801687" lvl="1" indent="-457200">
              <a:buFont typeface="+mj-lt"/>
              <a:buAutoNum type="alphaLcPeriod"/>
            </a:pPr>
            <a:r>
              <a:rPr lang="en-US" b="0" i="0" dirty="0">
                <a:effectLst/>
                <a:latin typeface="Segoe UI" panose="020B0502040204020203" pitchFamily="34" charset="0"/>
              </a:rPr>
              <a:t>A 32-bit processor </a:t>
            </a:r>
          </a:p>
          <a:p>
            <a:pPr marL="801687" lvl="1" indent="-457200">
              <a:buFont typeface="+mj-lt"/>
              <a:buAutoNum type="alphaLcPeriod"/>
            </a:pPr>
            <a:r>
              <a:rPr lang="en-US" b="0" i="0" dirty="0">
                <a:effectLst/>
                <a:latin typeface="Segoe UI" panose="020B0502040204020203" pitchFamily="34" charset="0"/>
              </a:rPr>
              <a:t>Minimum 32 GB of memory </a:t>
            </a:r>
          </a:p>
          <a:p>
            <a:pPr marL="801687" lvl="1" indent="-457200">
              <a:buFont typeface="+mj-lt"/>
              <a:buAutoNum type="alphaLcPeriod"/>
            </a:pPr>
            <a:r>
              <a:rPr lang="en-US" b="0" i="0" dirty="0">
                <a:effectLst/>
                <a:latin typeface="Segoe UI" panose="020B0502040204020203" pitchFamily="34" charset="0"/>
              </a:rPr>
              <a:t>A 64-bit processor </a:t>
            </a:r>
          </a:p>
          <a:p>
            <a:pPr marL="801687" lvl="1" indent="-457200">
              <a:buFont typeface="+mj-lt"/>
              <a:buAutoNum type="alphaLcPeriod"/>
            </a:pPr>
            <a:r>
              <a:rPr lang="en-US" b="0" i="0" dirty="0">
                <a:effectLst/>
                <a:latin typeface="Segoe UI" panose="020B0502040204020203" pitchFamily="34" charset="0"/>
              </a:rPr>
              <a:t>BitLocker enabled </a:t>
            </a:r>
          </a:p>
          <a:p>
            <a:pPr marL="801687" lvl="1" indent="-457200">
              <a:buFont typeface="+mj-lt"/>
              <a:buAutoNum type="alphaLcPeriod"/>
            </a:pPr>
            <a:r>
              <a:rPr lang="en-US" b="0" i="0" dirty="0">
                <a:effectLst/>
                <a:latin typeface="Segoe UI" panose="020B0502040204020203" pitchFamily="34" charset="0"/>
              </a:rPr>
              <a:t>Intel VT or AMD-V enabled</a:t>
            </a:r>
            <a:endParaRPr lang="en-US" dirty="0"/>
          </a:p>
          <a:p>
            <a:r>
              <a:rPr lang="en-US" dirty="0"/>
              <a:t>You plan to enable nested virtualization on a Hyper-V host. What do you need to do to ensure that the nested VM can route to external destinations?</a:t>
            </a:r>
          </a:p>
          <a:p>
            <a:pPr marL="801687" lvl="1" indent="-457200">
              <a:buFont typeface="+mj-lt"/>
              <a:buAutoNum type="alphaLcPeriod"/>
            </a:pPr>
            <a:r>
              <a:rPr lang="en-US" b="0" i="0" dirty="0">
                <a:effectLst/>
                <a:latin typeface="Segoe UI" panose="020B0502040204020203" pitchFamily="34" charset="0"/>
              </a:rPr>
              <a:t>Enable BitLocker </a:t>
            </a:r>
          </a:p>
          <a:p>
            <a:pPr marL="801687" lvl="1" indent="-457200">
              <a:buFont typeface="+mj-lt"/>
              <a:buAutoNum type="alphaLcPeriod"/>
            </a:pPr>
            <a:r>
              <a:rPr lang="en-US" b="0" i="0" dirty="0">
                <a:effectLst/>
                <a:latin typeface="Segoe UI" panose="020B0502040204020203" pitchFamily="34" charset="0"/>
              </a:rPr>
              <a:t>Enable MAC address spoofing </a:t>
            </a:r>
          </a:p>
          <a:p>
            <a:pPr marL="801687" lvl="1" indent="-457200">
              <a:buFont typeface="+mj-lt"/>
              <a:buAutoNum type="alphaLcPeriod"/>
            </a:pPr>
            <a:r>
              <a:rPr lang="en-US" b="0" i="0" dirty="0">
                <a:effectLst/>
                <a:latin typeface="Segoe UI" panose="020B0502040204020203" pitchFamily="34" charset="0"/>
              </a:rPr>
              <a:t>Enable Device Guard </a:t>
            </a:r>
          </a:p>
          <a:p>
            <a:pPr marL="801687" lvl="1" indent="-457200">
              <a:buFont typeface="+mj-lt"/>
              <a:buAutoNum type="alphaLcPeriod"/>
            </a:pPr>
            <a:r>
              <a:rPr lang="en-US" b="0" i="0" dirty="0">
                <a:effectLst/>
                <a:latin typeface="Segoe UI" panose="020B0502040204020203" pitchFamily="34" charset="0"/>
              </a:rPr>
              <a:t>Configure a switch with the Internal Network type </a:t>
            </a:r>
          </a:p>
          <a:p>
            <a:pPr marL="801687" lvl="1" indent="-457200">
              <a:buFont typeface="+mj-lt"/>
              <a:buAutoNum type="alphaLcPeriod"/>
            </a:pPr>
            <a:r>
              <a:rPr lang="en-US" b="0" i="0" dirty="0">
                <a:effectLst/>
                <a:latin typeface="Segoe UI" panose="020B0502040204020203" pitchFamily="34" charset="0"/>
              </a:rPr>
              <a:t>Configure a switch with the Private Network type	</a:t>
            </a:r>
            <a:endParaRPr lang="en-US" dirty="0"/>
          </a:p>
        </p:txBody>
      </p:sp>
    </p:spTree>
    <p:extLst>
      <p:ext uri="{BB962C8B-B14F-4D97-AF65-F5344CB8AC3E}">
        <p14:creationId xmlns:p14="http://schemas.microsoft.com/office/powerpoint/2010/main" val="2440790984"/>
      </p:ext>
    </p:extLst>
  </p:cSld>
  <p:clrMapOvr>
    <a:masterClrMapping/>
  </p:clrMapOvr>
  <p:transition>
    <p:fade/>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581CDE-AAF4-4306-95D6-41E8B4B8E90B}"/>
              </a:ext>
            </a:extLst>
          </p:cNvPr>
          <p:cNvSpPr>
            <a:spLocks noGrp="1"/>
          </p:cNvSpPr>
          <p:nvPr>
            <p:ph type="title"/>
          </p:nvPr>
        </p:nvSpPr>
        <p:spPr/>
        <p:txBody>
          <a:bodyPr/>
          <a:lstStyle/>
          <a:p>
            <a:r>
              <a:rPr lang="en-US" dirty="0"/>
              <a:t>Module-review questions (2 of 3)</a:t>
            </a:r>
          </a:p>
        </p:txBody>
      </p:sp>
      <p:sp>
        <p:nvSpPr>
          <p:cNvPr id="7" name="Text Placeholder 2">
            <a:extLst>
              <a:ext uri="{FF2B5EF4-FFF2-40B4-BE49-F238E27FC236}">
                <a16:creationId xmlns:a16="http://schemas.microsoft.com/office/drawing/2014/main" id="{A62B8F3E-A8D9-42EF-8D0F-5389453244CD}"/>
              </a:ext>
            </a:extLst>
          </p:cNvPr>
          <p:cNvSpPr>
            <a:spLocks noGrp="1"/>
          </p:cNvSpPr>
          <p:nvPr>
            <p:ph idx="1"/>
          </p:nvPr>
        </p:nvSpPr>
        <p:spPr/>
        <p:txBody>
          <a:bodyPr/>
          <a:lstStyle/>
          <a:p>
            <a:pPr>
              <a:buFont typeface="+mj-lt"/>
              <a:buAutoNum type="arabicPeriod" startAt="3"/>
            </a:pPr>
            <a:r>
              <a:rPr lang="en-US" dirty="0"/>
              <a:t>Which of the following are true for considerations when implementing a Host Guardian service? Choose two.</a:t>
            </a:r>
          </a:p>
          <a:p>
            <a:pPr marL="801687" lvl="1" indent="-457200">
              <a:buFont typeface="+mj-lt"/>
              <a:buAutoNum type="alphaLcPeriod"/>
            </a:pPr>
            <a:r>
              <a:rPr lang="en-US" b="0" i="0" dirty="0">
                <a:effectLst/>
                <a:latin typeface="Segoe UI" panose="020B0502040204020203" pitchFamily="34" charset="0"/>
              </a:rPr>
              <a:t>A new Active Directory forest is created dedicated to the Host Guardian service. </a:t>
            </a:r>
          </a:p>
          <a:p>
            <a:pPr marL="801687" lvl="1" indent="-457200">
              <a:buFont typeface="+mj-lt"/>
              <a:buAutoNum type="alphaLcPeriod"/>
            </a:pPr>
            <a:r>
              <a:rPr lang="en-US" b="0" i="0" dirty="0">
                <a:effectLst/>
                <a:latin typeface="Segoe UI" panose="020B0502040204020203" pitchFamily="34" charset="0"/>
              </a:rPr>
              <a:t>The Host Guardian service must be installed on a server containing the Linux operating system. </a:t>
            </a:r>
          </a:p>
          <a:p>
            <a:pPr marL="801687" lvl="1" indent="-457200">
              <a:buFont typeface="+mj-lt"/>
              <a:buAutoNum type="alphaLcPeriod"/>
            </a:pPr>
            <a:r>
              <a:rPr lang="en-US" b="0" i="0" dirty="0">
                <a:effectLst/>
                <a:latin typeface="Segoe UI" panose="020B0502040204020203" pitchFamily="34" charset="0"/>
              </a:rPr>
              <a:t>The Host Guardian service must be installed in a virtual machine. </a:t>
            </a:r>
          </a:p>
          <a:p>
            <a:pPr marL="801687" lvl="1" indent="-457200">
              <a:buFont typeface="+mj-lt"/>
              <a:buAutoNum type="alphaLcPeriod"/>
            </a:pPr>
            <a:r>
              <a:rPr lang="en-US" b="0" i="0" dirty="0">
                <a:effectLst/>
                <a:latin typeface="Segoe UI" panose="020B0502040204020203" pitchFamily="34" charset="0"/>
              </a:rPr>
              <a:t>The Host Guardian service uses certificates for signing and encryption tasks. </a:t>
            </a:r>
          </a:p>
          <a:p>
            <a:pPr marL="801687" lvl="1" indent="-457200">
              <a:buFont typeface="+mj-lt"/>
              <a:buAutoNum type="alphaLcPeriod"/>
            </a:pPr>
            <a:r>
              <a:rPr lang="en-US" b="0" i="0" dirty="0">
                <a:effectLst/>
                <a:latin typeface="Segoe UI" panose="020B0502040204020203" pitchFamily="34" charset="0"/>
              </a:rPr>
              <a:t>The Host Guardian service must be installed in the same domain as the Hyper-V guarded hosts.</a:t>
            </a:r>
            <a:endParaRPr lang="en-US" dirty="0"/>
          </a:p>
          <a:p>
            <a:pPr>
              <a:buAutoNum type="arabicPeriod" startAt="3"/>
            </a:pPr>
            <a:r>
              <a:rPr lang="en-US" dirty="0"/>
              <a:t>Which of the following are requirements for creating a shielded template disk? Choose two.</a:t>
            </a:r>
          </a:p>
          <a:p>
            <a:pPr marL="801687" lvl="1" indent="-457200">
              <a:buFont typeface="+mj-lt"/>
              <a:buAutoNum type="alphaLcPeriod"/>
            </a:pPr>
            <a:r>
              <a:rPr lang="en-US" b="0" i="0" dirty="0">
                <a:effectLst/>
                <a:latin typeface="Segoe UI" panose="020B0502040204020203" pitchFamily="34" charset="0"/>
              </a:rPr>
              <a:t>A generation 2 virtual machine </a:t>
            </a:r>
          </a:p>
          <a:p>
            <a:pPr marL="801687" lvl="1" indent="-457200">
              <a:buFont typeface="+mj-lt"/>
              <a:buAutoNum type="alphaLcPeriod"/>
            </a:pPr>
            <a:r>
              <a:rPr lang="en-US" b="0" i="0" dirty="0">
                <a:effectLst/>
                <a:latin typeface="Segoe UI" panose="020B0502040204020203" pitchFamily="34" charset="0"/>
              </a:rPr>
              <a:t>A basic disk </a:t>
            </a:r>
          </a:p>
          <a:p>
            <a:pPr marL="801687" lvl="1" indent="-457200">
              <a:buFont typeface="+mj-lt"/>
              <a:buAutoNum type="alphaLcPeriod"/>
            </a:pPr>
            <a:r>
              <a:rPr lang="en-US" b="0" i="0" dirty="0">
                <a:effectLst/>
                <a:latin typeface="Segoe UI" panose="020B0502040204020203" pitchFamily="34" charset="0"/>
              </a:rPr>
              <a:t>A generation 1 virtual machine </a:t>
            </a:r>
          </a:p>
          <a:p>
            <a:pPr marL="801687" lvl="1" indent="-457200">
              <a:buFont typeface="+mj-lt"/>
              <a:buAutoNum type="alphaLcPeriod"/>
            </a:pPr>
            <a:r>
              <a:rPr lang="en-US" b="0" i="0" dirty="0">
                <a:effectLst/>
                <a:latin typeface="Segoe UI" panose="020B0502040204020203" pitchFamily="34" charset="0"/>
              </a:rPr>
              <a:t>A dynamic disk </a:t>
            </a:r>
          </a:p>
          <a:p>
            <a:pPr marL="801687" lvl="1" indent="-457200">
              <a:buFont typeface="+mj-lt"/>
              <a:buAutoNum type="alphaLcPeriod"/>
            </a:pPr>
            <a:r>
              <a:rPr lang="en-US" b="0" i="0" dirty="0">
                <a:effectLst/>
                <a:latin typeface="Segoe UI" panose="020B0502040204020203" pitchFamily="34" charset="0"/>
              </a:rPr>
              <a:t>Must be generalized</a:t>
            </a:r>
            <a:endParaRPr lang="en-US" dirty="0"/>
          </a:p>
        </p:txBody>
      </p:sp>
    </p:spTree>
    <p:extLst>
      <p:ext uri="{BB962C8B-B14F-4D97-AF65-F5344CB8AC3E}">
        <p14:creationId xmlns:p14="http://schemas.microsoft.com/office/powerpoint/2010/main" val="420627550"/>
      </p:ext>
    </p:extLst>
  </p:cSld>
  <p:clrMapOvr>
    <a:masterClrMapping/>
  </p:clrMapOvr>
  <p:transition>
    <p:fade/>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581CDE-AAF4-4306-95D6-41E8B4B8E90B}"/>
              </a:ext>
            </a:extLst>
          </p:cNvPr>
          <p:cNvSpPr>
            <a:spLocks noGrp="1"/>
          </p:cNvSpPr>
          <p:nvPr>
            <p:ph type="title"/>
          </p:nvPr>
        </p:nvSpPr>
        <p:spPr/>
        <p:txBody>
          <a:bodyPr/>
          <a:lstStyle/>
          <a:p>
            <a:r>
              <a:rPr lang="en-US" dirty="0"/>
              <a:t>Module-review questions (3 of 3)</a:t>
            </a:r>
          </a:p>
        </p:txBody>
      </p:sp>
      <p:sp>
        <p:nvSpPr>
          <p:cNvPr id="7" name="Text Placeholder 2">
            <a:extLst>
              <a:ext uri="{FF2B5EF4-FFF2-40B4-BE49-F238E27FC236}">
                <a16:creationId xmlns:a16="http://schemas.microsoft.com/office/drawing/2014/main" id="{A62B8F3E-A8D9-42EF-8D0F-5389453244CD}"/>
              </a:ext>
            </a:extLst>
          </p:cNvPr>
          <p:cNvSpPr>
            <a:spLocks noGrp="1"/>
          </p:cNvSpPr>
          <p:nvPr>
            <p:ph idx="1"/>
          </p:nvPr>
        </p:nvSpPr>
        <p:spPr/>
        <p:txBody>
          <a:bodyPr/>
          <a:lstStyle/>
          <a:p>
            <a:pPr>
              <a:buFont typeface="+mj-lt"/>
              <a:buAutoNum type="arabicPeriod" startAt="5"/>
            </a:pPr>
            <a:r>
              <a:rPr lang="en-US" dirty="0"/>
              <a:t>You download a container base image. When you attempt to create and run a container using the base image, you get an error message that relates to incompatibility with the host machine. What should you do?</a:t>
            </a:r>
          </a:p>
          <a:p>
            <a:pPr marL="801687" lvl="1" indent="-457200">
              <a:buFont typeface="+mj-lt"/>
              <a:buAutoNum type="alphaLcPeriod"/>
            </a:pPr>
            <a:r>
              <a:rPr lang="en-US" b="0" i="0" dirty="0">
                <a:effectLst/>
                <a:latin typeface="Segoe UI" panose="020B0502040204020203" pitchFamily="34" charset="0"/>
              </a:rPr>
              <a:t>Download a new container base image that matches the version of the operating system installed on the host machine. </a:t>
            </a:r>
          </a:p>
          <a:p>
            <a:pPr marL="801687" lvl="1" indent="-457200">
              <a:buFont typeface="+mj-lt"/>
              <a:buAutoNum type="alphaLcPeriod"/>
            </a:pPr>
            <a:r>
              <a:rPr lang="en-US" b="0" i="0" dirty="0">
                <a:effectLst/>
                <a:latin typeface="Segoe UI" panose="020B0502040204020203" pitchFamily="34" charset="0"/>
              </a:rPr>
              <a:t>Run the container using the --isolation=process switch. </a:t>
            </a:r>
          </a:p>
          <a:p>
            <a:pPr marL="801687" lvl="1" indent="-457200">
              <a:buFont typeface="+mj-lt"/>
              <a:buAutoNum type="alphaLcPeriod"/>
            </a:pPr>
            <a:r>
              <a:rPr lang="en-US" b="0" i="0" dirty="0">
                <a:effectLst/>
                <a:latin typeface="Segoe UI" panose="020B0502040204020203" pitchFamily="34" charset="0"/>
              </a:rPr>
              <a:t>Update the version of Docker installed on the host machine. </a:t>
            </a:r>
          </a:p>
          <a:p>
            <a:pPr marL="801687" lvl="1" indent="-457200">
              <a:buFont typeface="+mj-lt"/>
              <a:buAutoNum type="alphaLcPeriod"/>
            </a:pPr>
            <a:r>
              <a:rPr lang="en-US" b="0" i="0" dirty="0">
                <a:effectLst/>
                <a:latin typeface="Segoe UI" panose="020B0502040204020203" pitchFamily="34" charset="0"/>
              </a:rPr>
              <a:t>Install a self-signed authentication certificate on the host machine. </a:t>
            </a:r>
          </a:p>
          <a:p>
            <a:pPr marL="801687" lvl="1" indent="-457200">
              <a:buFont typeface="+mj-lt"/>
              <a:buAutoNum type="alphaLcPeriod"/>
            </a:pPr>
            <a:r>
              <a:rPr lang="en-US" b="0" i="0" dirty="0">
                <a:effectLst/>
                <a:latin typeface="Segoe UI" panose="020B0502040204020203" pitchFamily="34" charset="0"/>
              </a:rPr>
              <a:t>Use BitLocker to encrypt the Operating system drive of the host machine.</a:t>
            </a:r>
            <a:endParaRPr lang="en-US" dirty="0"/>
          </a:p>
          <a:p>
            <a:pPr>
              <a:buAutoNum type="arabicPeriod" startAt="5"/>
            </a:pPr>
            <a:r>
              <a:rPr lang="en-US" dirty="0"/>
              <a:t>Which of the following can be used as worker nodes in a Kubernetes cluster? Choose two.</a:t>
            </a:r>
          </a:p>
          <a:p>
            <a:pPr marL="801687" lvl="1" indent="-457200">
              <a:buFont typeface="+mj-lt"/>
              <a:buAutoNum type="alphaLcPeriod"/>
            </a:pPr>
            <a:r>
              <a:rPr lang="pt-BR" b="0" i="0" dirty="0">
                <a:effectLst/>
                <a:latin typeface="Segoe UI" panose="020B0502040204020203" pitchFamily="34" charset="0"/>
              </a:rPr>
              <a:t>Nano Server </a:t>
            </a:r>
          </a:p>
          <a:p>
            <a:pPr marL="801687" lvl="1" indent="-457200">
              <a:buFont typeface="+mj-lt"/>
              <a:buAutoNum type="alphaLcPeriod"/>
            </a:pPr>
            <a:r>
              <a:rPr lang="pt-BR" b="0" i="0" dirty="0">
                <a:effectLst/>
                <a:latin typeface="Segoe UI" panose="020B0502040204020203" pitchFamily="34" charset="0"/>
              </a:rPr>
              <a:t>Windows Server 2019 </a:t>
            </a:r>
          </a:p>
          <a:p>
            <a:pPr marL="801687" lvl="1" indent="-457200">
              <a:buFont typeface="+mj-lt"/>
              <a:buAutoNum type="alphaLcPeriod"/>
            </a:pPr>
            <a:r>
              <a:rPr lang="pt-BR" b="0" i="0" dirty="0">
                <a:effectLst/>
                <a:latin typeface="Segoe UI" panose="020B0502040204020203" pitchFamily="34" charset="0"/>
              </a:rPr>
              <a:t>MacOS </a:t>
            </a:r>
          </a:p>
          <a:p>
            <a:pPr marL="801687" lvl="1" indent="-457200">
              <a:buFont typeface="+mj-lt"/>
              <a:buAutoNum type="alphaLcPeriod"/>
            </a:pPr>
            <a:r>
              <a:rPr lang="pt-BR" b="0" i="0" dirty="0">
                <a:effectLst/>
                <a:latin typeface="Segoe UI" panose="020B0502040204020203" pitchFamily="34" charset="0"/>
              </a:rPr>
              <a:t>Linux</a:t>
            </a:r>
            <a:endParaRPr lang="en-US" dirty="0"/>
          </a:p>
        </p:txBody>
      </p:sp>
    </p:spTree>
    <p:extLst>
      <p:ext uri="{BB962C8B-B14F-4D97-AF65-F5344CB8AC3E}">
        <p14:creationId xmlns:p14="http://schemas.microsoft.com/office/powerpoint/2010/main" val="4067865103"/>
      </p:ext>
    </p:extLst>
  </p:cSld>
  <p:clrMapOvr>
    <a:masterClrMapping/>
  </p:clrMapOvr>
  <p:transition>
    <p:fade/>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581CDE-AAF4-4306-95D6-41E8B4B8E90B}"/>
              </a:ext>
            </a:extLst>
          </p:cNvPr>
          <p:cNvSpPr>
            <a:spLocks noGrp="1"/>
          </p:cNvSpPr>
          <p:nvPr>
            <p:ph type="title"/>
          </p:nvPr>
        </p:nvSpPr>
        <p:spPr/>
        <p:txBody>
          <a:bodyPr/>
          <a:lstStyle/>
          <a:p>
            <a:r>
              <a:rPr lang="en-US" dirty="0"/>
              <a:t>Module-review answers (1 of 2)</a:t>
            </a:r>
          </a:p>
        </p:txBody>
      </p:sp>
      <p:sp>
        <p:nvSpPr>
          <p:cNvPr id="3" name="Text Placeholder 2">
            <a:extLst>
              <a:ext uri="{FF2B5EF4-FFF2-40B4-BE49-F238E27FC236}">
                <a16:creationId xmlns:a16="http://schemas.microsoft.com/office/drawing/2014/main" id="{53D62296-3874-44C6-A939-1CDEB6CCCAC9}"/>
              </a:ext>
            </a:extLst>
          </p:cNvPr>
          <p:cNvSpPr>
            <a:spLocks noGrp="1"/>
          </p:cNvSpPr>
          <p:nvPr>
            <p:ph idx="1"/>
          </p:nvPr>
        </p:nvSpPr>
        <p:spPr/>
        <p:txBody>
          <a:bodyPr>
            <a:normAutofit/>
          </a:bodyPr>
          <a:lstStyle/>
          <a:p>
            <a:r>
              <a:rPr lang="en-US" dirty="0"/>
              <a:t>Which of the following are requirements for installing the Hyper-V server role? Choose two.</a:t>
            </a:r>
          </a:p>
          <a:p>
            <a:pPr marL="801687" lvl="1" indent="-457200">
              <a:buFont typeface="+mj-lt"/>
              <a:buAutoNum type="alphaLcPeriod" startAt="3"/>
            </a:pPr>
            <a:r>
              <a:rPr lang="en-US" dirty="0"/>
              <a:t>A 64-bit processor</a:t>
            </a:r>
          </a:p>
          <a:p>
            <a:pPr marL="801687" lvl="1" indent="-457200">
              <a:buFont typeface="+mj-lt"/>
              <a:buAutoNum type="alphaLcPeriod" startAt="5"/>
            </a:pPr>
            <a:r>
              <a:rPr lang="en-US" dirty="0"/>
              <a:t>Intel VT or AMD-V enabled</a:t>
            </a:r>
          </a:p>
          <a:p>
            <a:r>
              <a:rPr lang="en-US" dirty="0"/>
              <a:t>You plan to enable nested virtualization on a Hyper-V host. What do you need to do to ensure that the nested VM can route to external destinations?</a:t>
            </a:r>
          </a:p>
          <a:p>
            <a:pPr marL="801687" lvl="1" indent="-457200">
              <a:buFont typeface="+mj-lt"/>
              <a:buAutoNum type="alphaLcPeriod" startAt="2"/>
            </a:pPr>
            <a:r>
              <a:rPr lang="en-US" dirty="0"/>
              <a:t>Enable MAC address spoofing</a:t>
            </a:r>
          </a:p>
          <a:p>
            <a:r>
              <a:rPr lang="en-US" dirty="0"/>
              <a:t>Which of the following are true for considerations when implementing a Host Guardian service? Choose two. </a:t>
            </a:r>
          </a:p>
          <a:p>
            <a:pPr marL="801687" lvl="1" indent="-457200">
              <a:buFont typeface="+mj-lt"/>
              <a:buAutoNum type="alphaLcPeriod"/>
            </a:pPr>
            <a:r>
              <a:rPr lang="en-US" dirty="0"/>
              <a:t>A new Active Directory forest is created dedicated to the Host Guardian Service</a:t>
            </a:r>
          </a:p>
          <a:p>
            <a:pPr marL="801687" lvl="1" indent="-457200">
              <a:buFont typeface="+mj-lt"/>
              <a:buAutoNum type="alphaLcPeriod" startAt="4"/>
            </a:pPr>
            <a:r>
              <a:rPr lang="en-US" dirty="0"/>
              <a:t>The Host Guardian Service uses certificates for signing and encryption tasks</a:t>
            </a:r>
          </a:p>
          <a:p>
            <a:pPr marL="0" indent="0">
              <a:buNone/>
            </a:pPr>
            <a:endParaRPr lang="en-US" dirty="0"/>
          </a:p>
        </p:txBody>
      </p:sp>
    </p:spTree>
    <p:extLst>
      <p:ext uri="{BB962C8B-B14F-4D97-AF65-F5344CB8AC3E}">
        <p14:creationId xmlns:p14="http://schemas.microsoft.com/office/powerpoint/2010/main" val="3002440534"/>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581CDE-AAF4-4306-95D6-41E8B4B8E90B}"/>
              </a:ext>
            </a:extLst>
          </p:cNvPr>
          <p:cNvSpPr>
            <a:spLocks noGrp="1"/>
          </p:cNvSpPr>
          <p:nvPr>
            <p:ph type="title"/>
          </p:nvPr>
        </p:nvSpPr>
        <p:spPr/>
        <p:txBody>
          <a:bodyPr/>
          <a:lstStyle/>
          <a:p>
            <a:r>
              <a:rPr lang="en-US" dirty="0"/>
              <a:t>Overview of Hyper-V (2 of 2)</a:t>
            </a:r>
          </a:p>
        </p:txBody>
      </p:sp>
      <p:sp>
        <p:nvSpPr>
          <p:cNvPr id="3" name="Text Placeholder 2">
            <a:extLst>
              <a:ext uri="{FF2B5EF4-FFF2-40B4-BE49-F238E27FC236}">
                <a16:creationId xmlns:a16="http://schemas.microsoft.com/office/drawing/2014/main" id="{53D62296-3874-44C6-A939-1CDEB6CCCAC9}"/>
              </a:ext>
            </a:extLst>
          </p:cNvPr>
          <p:cNvSpPr>
            <a:spLocks noGrp="1"/>
          </p:cNvSpPr>
          <p:nvPr>
            <p:ph sz="quarter" idx="10"/>
          </p:nvPr>
        </p:nvSpPr>
        <p:spPr>
          <a:xfrm>
            <a:off x="466344" y="1463039"/>
            <a:ext cx="11529378" cy="5082223"/>
          </a:xfrm>
        </p:spPr>
        <p:txBody>
          <a:bodyPr/>
          <a:lstStyle/>
          <a:p>
            <a:pPr lvl="1"/>
            <a:r>
              <a:rPr lang="en-US" dirty="0"/>
              <a:t>System requirements for installing the Hyper-V server role include:</a:t>
            </a:r>
          </a:p>
          <a:p>
            <a:pPr lvl="2"/>
            <a:r>
              <a:rPr lang="en-US" dirty="0"/>
              <a:t>A 64-bit processor with second-level address translation (SLAT)</a:t>
            </a:r>
          </a:p>
          <a:p>
            <a:pPr lvl="2"/>
            <a:r>
              <a:rPr lang="en-US" dirty="0"/>
              <a:t>A processor with VM Monitor Mode extensions</a:t>
            </a:r>
          </a:p>
          <a:p>
            <a:pPr lvl="2"/>
            <a:r>
              <a:rPr lang="en-US" dirty="0"/>
              <a:t>Sufficient memory</a:t>
            </a:r>
          </a:p>
          <a:p>
            <a:pPr lvl="2"/>
            <a:r>
              <a:rPr lang="en-US" dirty="0"/>
              <a:t>Intel Virtualization Technology (Intel VT) or Advanced Micro Dynamics (AMD) Virtualization (AMD-V) enabled</a:t>
            </a:r>
          </a:p>
          <a:p>
            <a:pPr lvl="2"/>
            <a:r>
              <a:rPr lang="en-US" dirty="0"/>
              <a:t>Hardware-enforced Data Execution Prevention (DEP) enabled (Intel Execute Disable (XD) bit, AMD No Execute (NX) bit)</a:t>
            </a:r>
          </a:p>
          <a:p>
            <a:pPr lvl="1"/>
            <a:r>
              <a:rPr lang="en-US" dirty="0"/>
              <a:t>Methods to install the Hyper-V server role include:</a:t>
            </a:r>
          </a:p>
          <a:p>
            <a:pPr lvl="2"/>
            <a:r>
              <a:rPr lang="en-US" dirty="0"/>
              <a:t>Server Manager</a:t>
            </a:r>
          </a:p>
          <a:p>
            <a:pPr lvl="2"/>
            <a:r>
              <a:rPr lang="en-US" b="1" dirty="0"/>
              <a:t>Install-WindowsFeature</a:t>
            </a:r>
            <a:r>
              <a:rPr lang="en-US" dirty="0"/>
              <a:t> PowerShell cmdlet</a:t>
            </a:r>
          </a:p>
        </p:txBody>
      </p:sp>
    </p:spTree>
    <p:extLst>
      <p:ext uri="{BB962C8B-B14F-4D97-AF65-F5344CB8AC3E}">
        <p14:creationId xmlns:p14="http://schemas.microsoft.com/office/powerpoint/2010/main" val="1040344468"/>
      </p:ext>
    </p:extLst>
  </p:cSld>
  <p:clrMapOvr>
    <a:masterClrMapping/>
  </p:clrMapOvr>
  <p:transition>
    <p:fade/>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581CDE-AAF4-4306-95D6-41E8B4B8E90B}"/>
              </a:ext>
            </a:extLst>
          </p:cNvPr>
          <p:cNvSpPr>
            <a:spLocks noGrp="1"/>
          </p:cNvSpPr>
          <p:nvPr>
            <p:ph type="title"/>
          </p:nvPr>
        </p:nvSpPr>
        <p:spPr/>
        <p:txBody>
          <a:bodyPr/>
          <a:lstStyle/>
          <a:p>
            <a:r>
              <a:rPr lang="en-US" dirty="0"/>
              <a:t>Module-review answers (2 of 2)</a:t>
            </a:r>
          </a:p>
        </p:txBody>
      </p:sp>
      <p:sp>
        <p:nvSpPr>
          <p:cNvPr id="3" name="Text Placeholder 2">
            <a:extLst>
              <a:ext uri="{FF2B5EF4-FFF2-40B4-BE49-F238E27FC236}">
                <a16:creationId xmlns:a16="http://schemas.microsoft.com/office/drawing/2014/main" id="{53D62296-3874-44C6-A939-1CDEB6CCCAC9}"/>
              </a:ext>
            </a:extLst>
          </p:cNvPr>
          <p:cNvSpPr>
            <a:spLocks noGrp="1"/>
          </p:cNvSpPr>
          <p:nvPr>
            <p:ph idx="1"/>
          </p:nvPr>
        </p:nvSpPr>
        <p:spPr/>
        <p:txBody>
          <a:bodyPr>
            <a:normAutofit/>
          </a:bodyPr>
          <a:lstStyle/>
          <a:p>
            <a:pPr>
              <a:buFont typeface="+mj-lt"/>
              <a:buAutoNum type="arabicPeriod" startAt="4"/>
            </a:pPr>
            <a:r>
              <a:rPr lang="en-US" dirty="0"/>
              <a:t>Which of the following are requirements for creating a shielded template disk? Choose two.</a:t>
            </a:r>
          </a:p>
          <a:p>
            <a:pPr marL="801687" lvl="1" indent="-457200">
              <a:buFont typeface="+mj-lt"/>
              <a:buAutoNum type="alphaLcPeriod" startAt="2"/>
            </a:pPr>
            <a:r>
              <a:rPr lang="en-US" dirty="0"/>
              <a:t>A basic disk</a:t>
            </a:r>
          </a:p>
          <a:p>
            <a:pPr marL="801687" lvl="1" indent="-457200">
              <a:buFont typeface="+mj-lt"/>
              <a:buAutoNum type="alphaLcPeriod" startAt="5"/>
            </a:pPr>
            <a:r>
              <a:rPr lang="en-US" dirty="0"/>
              <a:t>Must be generalized</a:t>
            </a:r>
          </a:p>
          <a:p>
            <a:pPr>
              <a:buAutoNum type="arabicPeriod" startAt="4"/>
            </a:pPr>
            <a:r>
              <a:rPr lang="en-US" dirty="0"/>
              <a:t>You download a container base image. When you attempt to create and run a container using the base image, you get an error message that relates to incompatibility with the host machine. What should you do?</a:t>
            </a:r>
          </a:p>
          <a:p>
            <a:pPr marL="801687" lvl="1" indent="-457200">
              <a:buFont typeface="+mj-lt"/>
              <a:buAutoNum type="alphaLcPeriod"/>
            </a:pPr>
            <a:r>
              <a:rPr lang="en-US" dirty="0"/>
              <a:t>Download a new container base image that matches the version of operating system installed on the host machine</a:t>
            </a:r>
          </a:p>
          <a:p>
            <a:pPr>
              <a:buAutoNum type="arabicPeriod" startAt="4"/>
            </a:pPr>
            <a:r>
              <a:rPr lang="en-US" dirty="0"/>
              <a:t>Which of the following can be used as worker nodes in a Kubernetes cluster. Choose two.</a:t>
            </a:r>
          </a:p>
          <a:p>
            <a:pPr marL="801687" lvl="1" indent="-457200">
              <a:buFont typeface="+mj-lt"/>
              <a:buAutoNum type="alphaLcPeriod" startAt="2"/>
            </a:pPr>
            <a:r>
              <a:rPr lang="en-US" dirty="0"/>
              <a:t>Windows Server 2019</a:t>
            </a:r>
          </a:p>
          <a:p>
            <a:pPr marL="801687" lvl="1" indent="-457200">
              <a:buFont typeface="+mj-lt"/>
              <a:buAutoNum type="alphaLcPeriod" startAt="4"/>
            </a:pPr>
            <a:r>
              <a:rPr lang="en-US" dirty="0"/>
              <a:t>Linux</a:t>
            </a:r>
          </a:p>
        </p:txBody>
      </p:sp>
    </p:spTree>
    <p:extLst>
      <p:ext uri="{BB962C8B-B14F-4D97-AF65-F5344CB8AC3E}">
        <p14:creationId xmlns:p14="http://schemas.microsoft.com/office/powerpoint/2010/main" val="1109600899"/>
      </p:ext>
    </p:extLst>
  </p:cSld>
  <p:clrMapOvr>
    <a:masterClrMapping/>
  </p:clrMapOvr>
  <p:transition>
    <p:fade/>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836708-45E7-4161-A763-100683C03DEC}"/>
              </a:ext>
            </a:extLst>
          </p:cNvPr>
          <p:cNvSpPr>
            <a:spLocks noGrp="1"/>
          </p:cNvSpPr>
          <p:nvPr>
            <p:ph type="title"/>
          </p:nvPr>
        </p:nvSpPr>
        <p:spPr/>
        <p:txBody>
          <a:bodyPr/>
          <a:lstStyle/>
          <a:p>
            <a:r>
              <a:rPr lang="en-US" dirty="0"/>
              <a:t>Thank you.</a:t>
            </a:r>
          </a:p>
        </p:txBody>
      </p:sp>
    </p:spTree>
    <p:extLst>
      <p:ext uri="{BB962C8B-B14F-4D97-AF65-F5344CB8AC3E}">
        <p14:creationId xmlns:p14="http://schemas.microsoft.com/office/powerpoint/2010/main" val="3271321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AACEA5-84D7-4A73-91F1-94439C61A78C}"/>
              </a:ext>
            </a:extLst>
          </p:cNvPr>
          <p:cNvSpPr>
            <a:spLocks noGrp="1"/>
          </p:cNvSpPr>
          <p:nvPr>
            <p:ph type="title"/>
          </p:nvPr>
        </p:nvSpPr>
        <p:spPr/>
        <p:txBody>
          <a:bodyPr/>
          <a:lstStyle/>
          <a:p>
            <a:r>
              <a:rPr lang="en-US" dirty="0"/>
              <a:t>Overview of Hyper-V Manager</a:t>
            </a:r>
          </a:p>
        </p:txBody>
      </p:sp>
      <p:sp>
        <p:nvSpPr>
          <p:cNvPr id="8" name="Text Placeholder 2">
            <a:extLst>
              <a:ext uri="{FF2B5EF4-FFF2-40B4-BE49-F238E27FC236}">
                <a16:creationId xmlns:a16="http://schemas.microsoft.com/office/drawing/2014/main" id="{80A79EF8-8493-4A9B-A80A-1D294310FCA0}"/>
              </a:ext>
            </a:extLst>
          </p:cNvPr>
          <p:cNvSpPr txBox="1">
            <a:spLocks/>
          </p:cNvSpPr>
          <p:nvPr/>
        </p:nvSpPr>
        <p:spPr>
          <a:xfrm>
            <a:off x="464566" y="1266577"/>
            <a:ext cx="3793109" cy="5486647"/>
          </a:xfrm>
          <a:prstGeom prst="rect">
            <a:avLst/>
          </a:prstGeom>
        </p:spPr>
        <p:txBody>
          <a:bodyPr vert="horz" lIns="0" tIns="0" rIns="91440" bIns="45720" rtlCol="0">
            <a:noAutofit/>
          </a:bodyPr>
          <a:lstStyle>
            <a:lvl1pPr marL="0" marR="0" indent="0" algn="l" defTabSz="932742" rtl="0" eaLnBrk="1" fontAlgn="auto" latinLnBrk="0" hangingPunct="1">
              <a:lnSpc>
                <a:spcPct val="100000"/>
              </a:lnSpc>
              <a:spcBef>
                <a:spcPts val="1200"/>
              </a:spcBef>
              <a:spcAft>
                <a:spcPts val="0"/>
              </a:spcAft>
              <a:buClrTx/>
              <a:buSzPct val="90000"/>
              <a:buFont typeface="Arial" panose="020B0604020202020204" pitchFamily="34" charset="0"/>
              <a:buNone/>
              <a:tabLst/>
              <a:defRPr lang="en-US" sz="2000" b="0" kern="1200" spc="-50" baseline="0" dirty="0" smtClean="0">
                <a:solidFill>
                  <a:srgbClr val="000000"/>
                </a:solidFill>
                <a:latin typeface="+mn-lt"/>
                <a:ea typeface="+mn-ea"/>
                <a:cs typeface="+mn-cs"/>
              </a:defRPr>
            </a:lvl1pPr>
            <a:lvl2pPr marL="290513" marR="0" indent="-290513" algn="l" defTabSz="932742" rtl="0" eaLnBrk="1" fontAlgn="auto" latinLnBrk="0" hangingPunct="1">
              <a:lnSpc>
                <a:spcPct val="100000"/>
              </a:lnSpc>
              <a:spcBef>
                <a:spcPts val="600"/>
              </a:spcBef>
              <a:spcAft>
                <a:spcPts val="0"/>
              </a:spcAft>
              <a:buClrTx/>
              <a:buSzPct val="95000"/>
              <a:buFont typeface="Wingdings" panose="05000000000000000000" pitchFamily="2" charset="2"/>
              <a:buChar char="§"/>
              <a:tabLst/>
              <a:defRPr lang="en-US" sz="2000" b="0" kern="1200" spc="-50" baseline="0" dirty="0" smtClean="0">
                <a:solidFill>
                  <a:srgbClr val="000000"/>
                </a:solidFill>
                <a:latin typeface="+mn-lt"/>
                <a:ea typeface="+mn-ea"/>
                <a:cs typeface="+mn-cs"/>
              </a:defRPr>
            </a:lvl2pPr>
            <a:lvl3pPr marL="566928" marR="0" indent="-283464" algn="l" defTabSz="932742" rtl="0" eaLnBrk="1" fontAlgn="auto" latinLnBrk="0" hangingPunct="1">
              <a:lnSpc>
                <a:spcPct val="100000"/>
              </a:lnSpc>
              <a:spcBef>
                <a:spcPts val="600"/>
              </a:spcBef>
              <a:spcAft>
                <a:spcPts val="0"/>
              </a:spcAft>
              <a:buClrTx/>
              <a:buSzPct val="75000"/>
              <a:buFont typeface="Courier New" panose="02070309020205020404" pitchFamily="49" charset="0"/>
              <a:buChar char="o"/>
              <a:tabLst/>
              <a:defRPr lang="en-US" sz="2000" b="0" kern="1200" spc="0" baseline="0" dirty="0" smtClean="0">
                <a:solidFill>
                  <a:srgbClr val="000000"/>
                </a:solidFill>
                <a:latin typeface="+mn-lt"/>
                <a:ea typeface="+mn-ea"/>
                <a:cs typeface="+mn-cs"/>
              </a:defRPr>
            </a:lvl3pPr>
            <a:lvl4pPr marL="859536" marR="0" indent="-283464" algn="l" defTabSz="932742" rtl="0" eaLnBrk="1" fontAlgn="auto" latinLnBrk="0" hangingPunct="1">
              <a:lnSpc>
                <a:spcPct val="100000"/>
              </a:lnSpc>
              <a:spcBef>
                <a:spcPts val="600"/>
              </a:spcBef>
              <a:spcAft>
                <a:spcPts val="0"/>
              </a:spcAft>
              <a:buClrTx/>
              <a:buSzPct val="90000"/>
              <a:buFont typeface="Arial" panose="020B0604020202020204" pitchFamily="34" charset="0"/>
              <a:buChar char="•"/>
              <a:tabLst/>
              <a:defRPr lang="en-US" sz="2000" b="0" kern="1200" spc="0" baseline="0" dirty="0" smtClean="0">
                <a:solidFill>
                  <a:srgbClr val="000000"/>
                </a:solidFill>
                <a:latin typeface="+mn-lt"/>
                <a:ea typeface="+mn-ea"/>
                <a:cs typeface="+mn-cs"/>
              </a:defRPr>
            </a:lvl4pPr>
            <a:lvl5pPr marL="1146175" marR="0" indent="-282575" algn="l" defTabSz="932742" rtl="0" eaLnBrk="1" fontAlgn="auto" latinLnBrk="0" hangingPunct="1">
              <a:lnSpc>
                <a:spcPct val="100000"/>
              </a:lnSpc>
              <a:spcBef>
                <a:spcPts val="600"/>
              </a:spcBef>
              <a:spcAft>
                <a:spcPts val="0"/>
              </a:spcAft>
              <a:buClrTx/>
              <a:buSzPct val="90000"/>
              <a:buFont typeface="Segoe UI" panose="020B0502040204020203" pitchFamily="34" charset="0"/>
              <a:buChar char="▫"/>
              <a:tabLst/>
              <a:defRPr lang="en-US" sz="2000" b="0" kern="1200" spc="0" baseline="0" dirty="0">
                <a:solidFill>
                  <a:srgbClr val="000000"/>
                </a:solidFill>
                <a:latin typeface="+mn-lt"/>
                <a:ea typeface="+mn-ea"/>
                <a:cs typeface="+mn-cs"/>
              </a:defRPr>
            </a:lvl5pPr>
            <a:lvl6pPr marL="1146175" indent="-284163" algn="l" defTabSz="932742" rtl="0" eaLnBrk="1" latinLnBrk="0" hangingPunct="1">
              <a:spcBef>
                <a:spcPct val="20000"/>
              </a:spcBef>
              <a:spcAft>
                <a:spcPts val="600"/>
              </a:spcAft>
              <a:buFont typeface="Segoe UI" panose="020B0502040204020203" pitchFamily="34" charset="0"/>
              <a:buChar char="▫"/>
              <a:defRPr lang="en-CA" sz="2000" b="0" kern="1200" spc="0" baseline="0" dirty="0" smtClean="0">
                <a:solidFill>
                  <a:srgbClr val="000000"/>
                </a:solidFill>
                <a:latin typeface="+mn-lt"/>
                <a:ea typeface="+mn-ea"/>
                <a:cs typeface="+mn-cs"/>
              </a:defRPr>
            </a:lvl6pPr>
            <a:lvl7pPr marL="0" indent="0" algn="l" defTabSz="932742" rtl="0" eaLnBrk="1" latinLnBrk="0" hangingPunct="1">
              <a:lnSpc>
                <a:spcPct val="100000"/>
              </a:lnSpc>
              <a:spcBef>
                <a:spcPts val="0"/>
              </a:spcBef>
              <a:spcAft>
                <a:spcPts val="0"/>
              </a:spcAft>
              <a:buFont typeface="Arial" pitchFamily="34" charset="0"/>
              <a:buNone/>
              <a:defRPr sz="1000" kern="1200">
                <a:solidFill>
                  <a:srgbClr val="000000"/>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r>
              <a:rPr lang="en-US" dirty="0"/>
              <a:t>A graphical user interface used to manage both local and remote Hyper-V host machines</a:t>
            </a:r>
          </a:p>
          <a:p>
            <a:pPr lvl="1"/>
            <a:r>
              <a:rPr lang="en-US" dirty="0"/>
              <a:t>Supports:</a:t>
            </a:r>
          </a:p>
          <a:p>
            <a:pPr lvl="2"/>
            <a:r>
              <a:rPr lang="en-US" dirty="0"/>
              <a:t>Previous versions</a:t>
            </a:r>
          </a:p>
          <a:p>
            <a:pPr lvl="2"/>
            <a:r>
              <a:rPr lang="en-US" dirty="0"/>
              <a:t>Web Services (WS)-Management protocol</a:t>
            </a:r>
          </a:p>
          <a:p>
            <a:pPr lvl="2"/>
            <a:r>
              <a:rPr lang="en-US" dirty="0"/>
              <a:t>Alternate credential support</a:t>
            </a:r>
          </a:p>
          <a:p>
            <a:pPr lvl="1"/>
            <a:r>
              <a:rPr lang="en-US" dirty="0"/>
              <a:t>Other management tools include:</a:t>
            </a:r>
          </a:p>
          <a:p>
            <a:pPr lvl="2"/>
            <a:r>
              <a:rPr lang="en-US" dirty="0"/>
              <a:t>Windows PowerShell</a:t>
            </a:r>
          </a:p>
          <a:p>
            <a:pPr lvl="2"/>
            <a:r>
              <a:rPr lang="en-US" dirty="0"/>
              <a:t>PowerShell Direct</a:t>
            </a:r>
          </a:p>
          <a:p>
            <a:pPr lvl="2"/>
            <a:r>
              <a:rPr lang="en-US" dirty="0"/>
              <a:t>Windows Admin Center</a:t>
            </a:r>
          </a:p>
        </p:txBody>
      </p:sp>
      <p:pic>
        <p:nvPicPr>
          <p:cNvPr id="7" name="Content Placeholder 6" descr="A screenshot of the Hyper-V Manager. A virtual machine named SEA-CORE1 is running at 1% CPU usage, and has assigned memory of 2098 MB.">
            <a:extLst>
              <a:ext uri="{FF2B5EF4-FFF2-40B4-BE49-F238E27FC236}">
                <a16:creationId xmlns:a16="http://schemas.microsoft.com/office/drawing/2014/main" id="{86E2CB49-1A10-4DC3-90E6-A1B24BAF61A8}"/>
              </a:ext>
            </a:extLst>
          </p:cNvPr>
          <p:cNvPicPr>
            <a:picLocks noGrp="1" noChangeAspect="1"/>
          </p:cNvPicPr>
          <p:nvPr>
            <p:ph sz="quarter" idx="10"/>
          </p:nvPr>
        </p:nvPicPr>
        <p:blipFill>
          <a:blip r:embed="rId3">
            <a:extLst>
              <a:ext uri="{28A0092B-C50C-407E-A947-70E740481C1C}">
                <a14:useLocalDpi xmlns:a14="http://schemas.microsoft.com/office/drawing/2010/main" val="0"/>
              </a:ext>
            </a:extLst>
          </a:blip>
          <a:stretch>
            <a:fillRect/>
          </a:stretch>
        </p:blipFill>
        <p:spPr>
          <a:xfrm>
            <a:off x="4515439" y="1287805"/>
            <a:ext cx="7456470" cy="5160491"/>
          </a:xfrm>
          <a:ln w="12700">
            <a:solidFill>
              <a:schemeClr val="tx1"/>
            </a:solidFill>
          </a:ln>
        </p:spPr>
      </p:pic>
    </p:spTree>
    <p:extLst>
      <p:ext uri="{BB962C8B-B14F-4D97-AF65-F5344CB8AC3E}">
        <p14:creationId xmlns:p14="http://schemas.microsoft.com/office/powerpoint/2010/main" val="3907053667"/>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581CDE-AAF4-4306-95D6-41E8B4B8E90B}"/>
              </a:ext>
            </a:extLst>
          </p:cNvPr>
          <p:cNvSpPr>
            <a:spLocks noGrp="1"/>
          </p:cNvSpPr>
          <p:nvPr>
            <p:ph type="title"/>
          </p:nvPr>
        </p:nvSpPr>
        <p:spPr/>
        <p:txBody>
          <a:bodyPr/>
          <a:lstStyle/>
          <a:p>
            <a:r>
              <a:rPr lang="en-US" dirty="0"/>
              <a:t>Best practices for configuring Hyper-V hosts</a:t>
            </a:r>
          </a:p>
        </p:txBody>
      </p:sp>
      <p:sp>
        <p:nvSpPr>
          <p:cNvPr id="3" name="Text Placeholder 2">
            <a:extLst>
              <a:ext uri="{FF2B5EF4-FFF2-40B4-BE49-F238E27FC236}">
                <a16:creationId xmlns:a16="http://schemas.microsoft.com/office/drawing/2014/main" id="{53D62296-3874-44C6-A939-1CDEB6CCCAC9}"/>
              </a:ext>
            </a:extLst>
          </p:cNvPr>
          <p:cNvSpPr>
            <a:spLocks noGrp="1"/>
          </p:cNvSpPr>
          <p:nvPr>
            <p:ph sz="quarter" idx="10"/>
          </p:nvPr>
        </p:nvSpPr>
        <p:spPr>
          <a:xfrm>
            <a:off x="466344" y="1463039"/>
            <a:ext cx="11529378" cy="5082223"/>
          </a:xfrm>
        </p:spPr>
        <p:txBody>
          <a:bodyPr/>
          <a:lstStyle/>
          <a:p>
            <a:pPr lvl="1"/>
            <a:r>
              <a:rPr lang="en-US" dirty="0"/>
              <a:t>Consider the following when provisioning Windows Server as a Hyper-V host:</a:t>
            </a:r>
          </a:p>
          <a:p>
            <a:pPr lvl="2"/>
            <a:r>
              <a:rPr lang="en-US" dirty="0"/>
              <a:t>Provision the host with adequate hardware</a:t>
            </a:r>
          </a:p>
          <a:p>
            <a:pPr lvl="2"/>
            <a:r>
              <a:rPr lang="en-US" dirty="0"/>
              <a:t>Deploy virtual machines on separate disks, solid state drives, or Cluster Shared Volumes (CSVs) if using shared storage</a:t>
            </a:r>
          </a:p>
          <a:p>
            <a:pPr lvl="2"/>
            <a:r>
              <a:rPr lang="en-US" dirty="0"/>
              <a:t>Do not collocate other server roles</a:t>
            </a:r>
          </a:p>
          <a:p>
            <a:pPr lvl="2"/>
            <a:r>
              <a:rPr lang="en-US" dirty="0"/>
              <a:t>Manage Hyper-V remotely</a:t>
            </a:r>
          </a:p>
          <a:p>
            <a:pPr lvl="2"/>
            <a:r>
              <a:rPr lang="en-US" dirty="0"/>
              <a:t>Run Hyper-V by using a Server Core configuration</a:t>
            </a:r>
          </a:p>
          <a:p>
            <a:pPr lvl="2"/>
            <a:r>
              <a:rPr lang="en-US" dirty="0"/>
              <a:t>Run the Best Practices Analyzer and resource metering</a:t>
            </a:r>
          </a:p>
          <a:p>
            <a:pPr lvl="2"/>
            <a:r>
              <a:rPr lang="en-US" dirty="0"/>
              <a:t>Use Generation 2 virtual machines if the guest operating system supports them</a:t>
            </a:r>
          </a:p>
        </p:txBody>
      </p:sp>
    </p:spTree>
    <p:extLst>
      <p:ext uri="{BB962C8B-B14F-4D97-AF65-F5344CB8AC3E}">
        <p14:creationId xmlns:p14="http://schemas.microsoft.com/office/powerpoint/2010/main" val="744876421"/>
      </p:ext>
    </p:extLst>
  </p:cSld>
  <p:clrMapOvr>
    <a:masterClrMapping/>
  </p:clrMapOvr>
  <p:transition>
    <p:fade/>
  </p:transition>
</p:sld>
</file>

<file path=ppt/theme/theme1.xml><?xml version="1.0" encoding="utf-8"?>
<a:theme xmlns:a="http://schemas.openxmlformats.org/drawingml/2006/main" name="1_2007-theme">
  <a:themeElements>
    <a:clrScheme name="Azure 1">
      <a:dk1>
        <a:srgbClr val="000000"/>
      </a:dk1>
      <a:lt1>
        <a:srgbClr val="FFFFFF"/>
      </a:lt1>
      <a:dk2>
        <a:srgbClr val="0078D4"/>
      </a:dk2>
      <a:lt2>
        <a:srgbClr val="FFFFFF"/>
      </a:lt2>
      <a:accent1>
        <a:srgbClr val="EBEBEB"/>
      </a:accent1>
      <a:accent2>
        <a:srgbClr val="75757A"/>
      </a:accent2>
      <a:accent3>
        <a:srgbClr val="000041"/>
      </a:accent3>
      <a:accent4>
        <a:srgbClr val="FFB900"/>
      </a:accent4>
      <a:accent5>
        <a:srgbClr val="50E6FF"/>
      </a:accent5>
      <a:accent6>
        <a:srgbClr val="6B2929"/>
      </a:accent6>
      <a:hlink>
        <a:srgbClr val="0078D4"/>
      </a:hlink>
      <a:folHlink>
        <a:srgbClr val="0078D4"/>
      </a:folHlink>
    </a:clrScheme>
    <a:fontScheme name="Dynamics 365">
      <a:majorFont>
        <a:latin typeface="Segoe UI Semibold"/>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WS-nnnT00A__M#.potx" id="{B8671704-E481-4622-B691-B64EE51CE209}" vid="{66A5E2EB-49D4-4F38-8E6F-DF2D6F01C58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90B5993187B9E4CB1697E5A3FBE0370" ma:contentTypeVersion="12" ma:contentTypeDescription="Create a new document." ma:contentTypeScope="" ma:versionID="0fdaa5dbae335012a30f3280f84529e2">
  <xsd:schema xmlns:xsd="http://www.w3.org/2001/XMLSchema" xmlns:xs="http://www.w3.org/2001/XMLSchema" xmlns:p="http://schemas.microsoft.com/office/2006/metadata/properties" xmlns:ns2="1623b5f4-7825-477d-b8f4-76af0b5f430a" xmlns:ns3="8d33d5b4-b403-4418-9083-d4f3492e7e23" targetNamespace="http://schemas.microsoft.com/office/2006/metadata/properties" ma:root="true" ma:fieldsID="aad14d0a03575cb45b3b524001cad357" ns2:_="" ns3:_="">
    <xsd:import namespace="1623b5f4-7825-477d-b8f4-76af0b5f430a"/>
    <xsd:import namespace="8d33d5b4-b403-4418-9083-d4f3492e7e23"/>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623b5f4-7825-477d-b8f4-76af0b5f430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d33d5b4-b403-4418-9083-d4f3492e7e23"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9D34702-E9E5-49AC-A602-22B490F5F9C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623b5f4-7825-477d-b8f4-76af0b5f430a"/>
    <ds:schemaRef ds:uri="8d33d5b4-b403-4418-9083-d4f3492e7e2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58FDAC0-319D-4A54-8D8E-1D42CB1F8004}">
  <ds:schemaRefs>
    <ds:schemaRef ds:uri="http://schemas.microsoft.com/sharepoint/v3/contenttype/forms"/>
  </ds:schemaRefs>
</ds:datastoreItem>
</file>

<file path=customXml/itemProps3.xml><?xml version="1.0" encoding="utf-8"?>
<ds:datastoreItem xmlns:ds="http://schemas.openxmlformats.org/officeDocument/2006/customXml" ds:itemID="{F990F116-B58F-4255-B05B-DA3808E0E5C6}">
  <ds:schemaRefs>
    <ds:schemaRef ds:uri="http://purl.org/dc/elements/1.1/"/>
    <ds:schemaRef ds:uri="http://schemas.microsoft.com/office/2006/documentManagement/types"/>
    <ds:schemaRef ds:uri="http://purl.org/dc/dcmitype/"/>
    <ds:schemaRef ds:uri="http://www.w3.org/XML/1998/namespace"/>
    <ds:schemaRef ds:uri="1623b5f4-7825-477d-b8f4-76af0b5f430a"/>
    <ds:schemaRef ds:uri="http://schemas.openxmlformats.org/package/2006/metadata/core-properties"/>
    <ds:schemaRef ds:uri="http://schemas.microsoft.com/office/2006/metadata/properties"/>
    <ds:schemaRef ds:uri="http://schemas.microsoft.com/office/infopath/2007/PartnerControls"/>
    <ds:schemaRef ds:uri="8d33d5b4-b403-4418-9083-d4f3492e7e23"/>
    <ds:schemaRef ds:uri="http://purl.org/dc/terms/"/>
  </ds:schemaRefs>
</ds:datastoreItem>
</file>

<file path=docProps/app.xml><?xml version="1.0" encoding="utf-8"?>
<Properties xmlns="http://schemas.openxmlformats.org/officeDocument/2006/extended-properties" xmlns:vt="http://schemas.openxmlformats.org/officeDocument/2006/docPropsVTypes">
  <Template>WS-nnnT00A__M# (1)</Template>
  <TotalTime>293</TotalTime>
  <Words>8842</Words>
  <Application>Microsoft Office PowerPoint</Application>
  <PresentationFormat>Custom</PresentationFormat>
  <Paragraphs>1078</Paragraphs>
  <Slides>71</Slides>
  <Notes>71</Notes>
  <HiddenSlides>3</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71</vt:i4>
      </vt:variant>
    </vt:vector>
  </HeadingPairs>
  <TitlesOfParts>
    <vt:vector size="79" baseType="lpstr">
      <vt:lpstr>Arial</vt:lpstr>
      <vt:lpstr>Consolas</vt:lpstr>
      <vt:lpstr>Courier New</vt:lpstr>
      <vt:lpstr>Segoe UI</vt:lpstr>
      <vt:lpstr>Segoe UI Semibold</vt:lpstr>
      <vt:lpstr>Symbol</vt:lpstr>
      <vt:lpstr>Wingdings</vt:lpstr>
      <vt:lpstr>1_2007-theme</vt:lpstr>
      <vt:lpstr>WS-011 Windows Server 2019 Administration</vt:lpstr>
      <vt:lpstr>Module 5: Hyper-V virtualization and containers in Windows Server</vt:lpstr>
      <vt:lpstr>Module overview</vt:lpstr>
      <vt:lpstr>Lesson 1: Hyper-V in Windows Server</vt:lpstr>
      <vt:lpstr>Lesson 1 overview </vt:lpstr>
      <vt:lpstr>Overview of Hyper-V (1 of 2)</vt:lpstr>
      <vt:lpstr>Overview of Hyper-V (2 of 2)</vt:lpstr>
      <vt:lpstr>Overview of Hyper-V Manager</vt:lpstr>
      <vt:lpstr>Best practices for configuring Hyper-V hosts</vt:lpstr>
      <vt:lpstr>Overview of nested virtualization</vt:lpstr>
      <vt:lpstr>Migration to Azure VMs</vt:lpstr>
      <vt:lpstr>Lesson 1: Test your knowledge</vt:lpstr>
      <vt:lpstr>Lesson 2: Configuring VMs</vt:lpstr>
      <vt:lpstr>Lesson 2 overview</vt:lpstr>
      <vt:lpstr>VM configuration and generation versions</vt:lpstr>
      <vt:lpstr>VM settings</vt:lpstr>
      <vt:lpstr>Storage options in Hyper-V</vt:lpstr>
      <vt:lpstr>Virtual hard disk formats and types (1 of 2)</vt:lpstr>
      <vt:lpstr>Virtual hard disk formats and types (2 of 2)</vt:lpstr>
      <vt:lpstr>Shared VHDX and VHD Set Files</vt:lpstr>
      <vt:lpstr>Overview of Hyper-V networking </vt:lpstr>
      <vt:lpstr>Networking features for Hyper-V (1 of 2)</vt:lpstr>
      <vt:lpstr>Networking features for Hyper-V (2 of 2)</vt:lpstr>
      <vt:lpstr>Manage VM states and checkpoints</vt:lpstr>
      <vt:lpstr>Import and export VMs</vt:lpstr>
      <vt:lpstr>Demonstration: Create and manage a VM</vt:lpstr>
      <vt:lpstr>Demonstration: Create and manage a VM (2 of 2)</vt:lpstr>
      <vt:lpstr>Lesson 2: Test your knowledge</vt:lpstr>
      <vt:lpstr>Lesson 3: Securing virtualization in Windows Server</vt:lpstr>
      <vt:lpstr>Lesson 3 Overview</vt:lpstr>
      <vt:lpstr>Guarded fabric (1 of 2)</vt:lpstr>
      <vt:lpstr>Guarded fabric (2 of 2)</vt:lpstr>
      <vt:lpstr>Attestation modes for guarded fabric</vt:lpstr>
      <vt:lpstr>Host Guardian Service</vt:lpstr>
      <vt:lpstr>Types of protected VMs in a guarded fabric</vt:lpstr>
      <vt:lpstr>General process for creating shielded VMs</vt:lpstr>
      <vt:lpstr>Process for powering-on shielded VMs</vt:lpstr>
      <vt:lpstr>Lesson 3: Test your knowledge</vt:lpstr>
      <vt:lpstr>Lesson 4: Containers in Windows Server</vt:lpstr>
      <vt:lpstr>Lesson 4 overview </vt:lpstr>
      <vt:lpstr>What are containers?</vt:lpstr>
      <vt:lpstr>Containers vs. virtual machines (1 of 2)</vt:lpstr>
      <vt:lpstr>Containers vs. virtual machines (2 of 2)</vt:lpstr>
      <vt:lpstr>Overview of container isolation modes</vt:lpstr>
      <vt:lpstr>Manage containers using Docker (1 of 2)</vt:lpstr>
      <vt:lpstr>Manage containers using Docker (2 of 2)</vt:lpstr>
      <vt:lpstr>Download container base images</vt:lpstr>
      <vt:lpstr>Run a Windows container</vt:lpstr>
      <vt:lpstr>Manage containers using Windows Admin Center</vt:lpstr>
      <vt:lpstr>Demonstration: Deploy containers by using Docker</vt:lpstr>
      <vt:lpstr>Demonstration: Deploy containers by using Docker (2 of 3)</vt:lpstr>
      <vt:lpstr>Demonstration: Deploy containers by using Docker (3 of 3)</vt:lpstr>
      <vt:lpstr>Lesson 4: Test your knowledge</vt:lpstr>
      <vt:lpstr>Lesson 5: Overview of Kubernetes </vt:lpstr>
      <vt:lpstr>Lesson 5 overview </vt:lpstr>
      <vt:lpstr>What is Windows container orchestration?</vt:lpstr>
      <vt:lpstr>Overview of Kubernetes on Windows (1 of 2)</vt:lpstr>
      <vt:lpstr>Overview of Kubernetes on Windows (2 of 2)</vt:lpstr>
      <vt:lpstr>Deploy Kubernetes resources</vt:lpstr>
      <vt:lpstr>Lesson 5: Test your knowledge</vt:lpstr>
      <vt:lpstr>Instructor-led labs: Implementing and configuring virtualization in Windows Server</vt:lpstr>
      <vt:lpstr>Lab: Implementing and configuring virtualization in Windows Server</vt:lpstr>
      <vt:lpstr>Lab scenario</vt:lpstr>
      <vt:lpstr>Lab-review questions</vt:lpstr>
      <vt:lpstr>Lab-review answers</vt:lpstr>
      <vt:lpstr>Module-review questions (1 of 3)</vt:lpstr>
      <vt:lpstr>Module-review questions (2 of 3)</vt:lpstr>
      <vt:lpstr>Module-review questions (3 of 3)</vt:lpstr>
      <vt:lpstr>Module-review answers (1 of 2)</vt:lpstr>
      <vt:lpstr>Module-review answers (2 of 2)</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WS-011 Windows Server 2019 Administration</dc:title>
  <dc:creator>Lakshmy Nair</dc:creator>
  <cp:lastModifiedBy>Lakshmy Nair</cp:lastModifiedBy>
  <cp:revision>24</cp:revision>
  <dcterms:created xsi:type="dcterms:W3CDTF">2020-06-23T02:01:50Z</dcterms:created>
  <dcterms:modified xsi:type="dcterms:W3CDTF">2020-08-25T16:39:46Z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f42aa342-8706-4288-bd11-ebb85995028c_Enabled">
    <vt:lpwstr>True</vt:lpwstr>
  </property>
  <property fmtid="{D5CDD505-2E9C-101B-9397-08002B2CF9AE}" pid="3" name="MSIP_Label_f42aa342-8706-4288-bd11-ebb85995028c_SiteId">
    <vt:lpwstr>72f988bf-86f1-41af-91ab-2d7cd011db47</vt:lpwstr>
  </property>
  <property fmtid="{D5CDD505-2E9C-101B-9397-08002B2CF9AE}" pid="4" name="MSIP_Label_f42aa342-8706-4288-bd11-ebb85995028c_Owner">
    <vt:lpwstr>merrickv@microsoft.com</vt:lpwstr>
  </property>
  <property fmtid="{D5CDD505-2E9C-101B-9397-08002B2CF9AE}" pid="5" name="MSIP_Label_f42aa342-8706-4288-bd11-ebb85995028c_SetDate">
    <vt:lpwstr>2020-04-30T16:58:44.8526099Z</vt:lpwstr>
  </property>
  <property fmtid="{D5CDD505-2E9C-101B-9397-08002B2CF9AE}" pid="6" name="MSIP_Label_f42aa342-8706-4288-bd11-ebb85995028c_Name">
    <vt:lpwstr>General</vt:lpwstr>
  </property>
  <property fmtid="{D5CDD505-2E9C-101B-9397-08002B2CF9AE}" pid="7" name="MSIP_Label_f42aa342-8706-4288-bd11-ebb85995028c_Application">
    <vt:lpwstr>Microsoft Azure Information Protection</vt:lpwstr>
  </property>
  <property fmtid="{D5CDD505-2E9C-101B-9397-08002B2CF9AE}" pid="8" name="MSIP_Label_f42aa342-8706-4288-bd11-ebb85995028c_ActionId">
    <vt:lpwstr>a6dbb04b-5cb4-4cb5-bb6f-3d6af857b37d</vt:lpwstr>
  </property>
  <property fmtid="{D5CDD505-2E9C-101B-9397-08002B2CF9AE}" pid="9" name="MSIP_Label_f42aa342-8706-4288-bd11-ebb85995028c_Extended_MSFT_Method">
    <vt:lpwstr>Automatic</vt:lpwstr>
  </property>
  <property fmtid="{D5CDD505-2E9C-101B-9397-08002B2CF9AE}" pid="10" name="Sensitivity">
    <vt:lpwstr>General</vt:lpwstr>
  </property>
  <property fmtid="{D5CDD505-2E9C-101B-9397-08002B2CF9AE}" pid="11" name="ContentTypeId">
    <vt:lpwstr>0x010100A90B5993187B9E4CB1697E5A3FBE0370</vt:lpwstr>
  </property>
</Properties>
</file>